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27"/>
  </p:notesMasterIdLst>
  <p:sldIdLst>
    <p:sldId id="299" r:id="rId2"/>
    <p:sldId id="256" r:id="rId3"/>
    <p:sldId id="257" r:id="rId4"/>
    <p:sldId id="258" r:id="rId5"/>
    <p:sldId id="259" r:id="rId6"/>
    <p:sldId id="260" r:id="rId7"/>
    <p:sldId id="261" r:id="rId8"/>
    <p:sldId id="266" r:id="rId9"/>
    <p:sldId id="267" r:id="rId10"/>
    <p:sldId id="268" r:id="rId11"/>
    <p:sldId id="269" r:id="rId12"/>
    <p:sldId id="270" r:id="rId13"/>
    <p:sldId id="271" r:id="rId14"/>
    <p:sldId id="273" r:id="rId15"/>
    <p:sldId id="276" r:id="rId16"/>
    <p:sldId id="272" r:id="rId17"/>
    <p:sldId id="274" r:id="rId18"/>
    <p:sldId id="275" r:id="rId19"/>
    <p:sldId id="277" r:id="rId20"/>
    <p:sldId id="300" r:id="rId21"/>
    <p:sldId id="278" r:id="rId22"/>
    <p:sldId id="301" r:id="rId23"/>
    <p:sldId id="280" r:id="rId24"/>
    <p:sldId id="281" r:id="rId25"/>
    <p:sldId id="290" r:id="rId26"/>
  </p:sldIdLst>
  <p:sldSz cx="9144000" cy="5143500" type="screen16x9"/>
  <p:notesSz cx="6858000" cy="9144000"/>
  <p:embeddedFontLst>
    <p:embeddedFont>
      <p:font typeface="Anaheim" panose="020B0604020202020204" charset="0"/>
      <p:regular r:id="rId28"/>
    </p:embeddedFont>
    <p:embeddedFont>
      <p:font typeface="Bellota Text" panose="020B0604020202020204" charset="0"/>
      <p:regular r:id="rId29"/>
      <p:bold r:id="rId30"/>
      <p:italic r:id="rId31"/>
      <p:boldItalic r:id="rId32"/>
    </p:embeddedFont>
    <p:embeddedFont>
      <p:font typeface="Berlin Sans FB" panose="020E0602020502020306" pitchFamily="34" charset="0"/>
      <p:regular r:id="rId33"/>
      <p:bold r:id="rId34"/>
    </p:embeddedFont>
    <p:embeddedFont>
      <p:font typeface="DM Sans" pitchFamily="2" charset="0"/>
      <p:regular r:id="rId35"/>
      <p:bold r:id="rId36"/>
      <p:italic r:id="rId37"/>
      <p:boldItalic r:id="rId38"/>
    </p:embeddedFont>
    <p:embeddedFont>
      <p:font typeface="Lato Light" panose="020F0502020204030203" pitchFamily="34" charset="0"/>
      <p:regular r:id="rId39"/>
      <p:italic r:id="rId40"/>
    </p:embeddedFont>
    <p:embeddedFont>
      <p:font typeface="Nunito Light" pitchFamily="2" charset="0"/>
      <p:regular r:id="rId41"/>
      <p:italic r:id="rId42"/>
    </p:embeddedFont>
    <p:embeddedFont>
      <p:font typeface="Segoe UI Variable Small Semibol" pitchFamily="2" charset="0"/>
      <p:bold r:id="rId43"/>
    </p:embeddedFont>
    <p:embeddedFont>
      <p:font typeface="Sora SemiBold" panose="020B0604020202020204" charset="0"/>
      <p:regular r:id="rId44"/>
      <p:bold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3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4E1ACFA-460B-4D27-BA2E-ACC708DF6EFC}">
  <a:tblStyle styleId="{F4E1ACFA-460B-4D27-BA2E-ACC708DF6EF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C1B6D6ED-6602-4A02-B06C-AB195080F3F2}"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893"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2.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font" Target="fonts/font1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jpg>
</file>

<file path=ppt/media/image25.jpg>
</file>

<file path=ppt/media/image26.jp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2a3e4a80342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2a3e4a80342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 name="Google Shape;630;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
        <p:cNvGrpSpPr/>
        <p:nvPr/>
      </p:nvGrpSpPr>
      <p:grpSpPr>
        <a:xfrm>
          <a:off x="0" y="0"/>
          <a:ext cx="0" cy="0"/>
          <a:chOff x="0" y="0"/>
          <a:chExt cx="0" cy="0"/>
        </a:xfrm>
      </p:grpSpPr>
      <p:sp>
        <p:nvSpPr>
          <p:cNvPr id="762" name="Google Shape;762;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 name="Google Shape;763;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 name="Google Shape;783;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
        <p:cNvGrpSpPr/>
        <p:nvPr/>
      </p:nvGrpSpPr>
      <p:grpSpPr>
        <a:xfrm>
          <a:off x="0" y="0"/>
          <a:ext cx="0" cy="0"/>
          <a:chOff x="0" y="0"/>
          <a:chExt cx="0" cy="0"/>
        </a:xfrm>
      </p:grpSpPr>
      <p:sp>
        <p:nvSpPr>
          <p:cNvPr id="827" name="Google Shape;827;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 name="Google Shape;828;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
        <p:cNvGrpSpPr/>
        <p:nvPr/>
      </p:nvGrpSpPr>
      <p:grpSpPr>
        <a:xfrm>
          <a:off x="0" y="0"/>
          <a:ext cx="0" cy="0"/>
          <a:chOff x="0" y="0"/>
          <a:chExt cx="0" cy="0"/>
        </a:xfrm>
      </p:grpSpPr>
      <p:sp>
        <p:nvSpPr>
          <p:cNvPr id="922" name="Google Shape;922;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3" name="Google Shape;923;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
        <p:cNvGrpSpPr/>
        <p:nvPr/>
      </p:nvGrpSpPr>
      <p:grpSpPr>
        <a:xfrm>
          <a:off x="0" y="0"/>
          <a:ext cx="0" cy="0"/>
          <a:chOff x="0" y="0"/>
          <a:chExt cx="0" cy="0"/>
        </a:xfrm>
      </p:grpSpPr>
      <p:sp>
        <p:nvSpPr>
          <p:cNvPr id="521" name="Google Shape;521;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2" name="Google Shape;52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 name="Google Shape;583;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2.png"/><Relationship Id="rId4"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5.pn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9.png"/><Relationship Id="rId4" Type="http://schemas.openxmlformats.org/officeDocument/2006/relationships/image" Target="../media/image6.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9.png"/><Relationship Id="rId4"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9.png"/></Relationships>
</file>

<file path=ppt/slideLayouts/_rels/slideLayout21.xml.rels><?xml version="1.0" encoding="UTF-8" standalone="yes"?>
<Relationships xmlns="http://schemas.openxmlformats.org/package/2006/relationships"><Relationship Id="rId8" Type="http://schemas.openxmlformats.org/officeDocument/2006/relationships/hyperlink" Target="http://bit.ly/2TyoMsr" TargetMode="External"/><Relationship Id="rId3" Type="http://schemas.openxmlformats.org/officeDocument/2006/relationships/image" Target="../media/image3.png"/><Relationship Id="rId7" Type="http://schemas.openxmlformats.org/officeDocument/2006/relationships/hyperlink" Target="https://bit.ly/3A1uf1Q" TargetMode="External"/><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1.png"/><Relationship Id="rId4" Type="http://schemas.openxmlformats.org/officeDocument/2006/relationships/image" Target="../media/image5.png"/><Relationship Id="rId9"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5.pn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9.png"/><Relationship Id="rId4"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1.pn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1.png"/><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6.png"/><Relationship Id="rId10" Type="http://schemas.openxmlformats.org/officeDocument/2006/relationships/image" Target="../media/image2.png"/><Relationship Id="rId4" Type="http://schemas.openxmlformats.org/officeDocument/2006/relationships/image" Target="../media/image5.png"/><Relationship Id="rId9" Type="http://schemas.openxmlformats.org/officeDocument/2006/relationships/image" Target="../media/image11.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6200" y="-176797"/>
            <a:ext cx="9269251" cy="5858774"/>
            <a:chOff x="-76200" y="-176797"/>
            <a:chExt cx="9269251" cy="5858774"/>
          </a:xfrm>
        </p:grpSpPr>
        <p:grpSp>
          <p:nvGrpSpPr>
            <p:cNvPr id="10" name="Google Shape;10;p2"/>
            <p:cNvGrpSpPr/>
            <p:nvPr/>
          </p:nvGrpSpPr>
          <p:grpSpPr>
            <a:xfrm>
              <a:off x="-76200" y="-76200"/>
              <a:ext cx="9269251" cy="5758177"/>
              <a:chOff x="-76200" y="-76200"/>
              <a:chExt cx="9269251" cy="5758177"/>
            </a:xfrm>
          </p:grpSpPr>
          <p:grpSp>
            <p:nvGrpSpPr>
              <p:cNvPr id="11" name="Google Shape;11;p2"/>
              <p:cNvGrpSpPr/>
              <p:nvPr/>
            </p:nvGrpSpPr>
            <p:grpSpPr>
              <a:xfrm>
                <a:off x="-76200" y="-76200"/>
                <a:ext cx="9269251" cy="5758177"/>
                <a:chOff x="-76200" y="-76200"/>
                <a:chExt cx="9269251" cy="5758177"/>
              </a:xfrm>
            </p:grpSpPr>
            <p:pic>
              <p:nvPicPr>
                <p:cNvPr id="12" name="Google Shape;12;p2"/>
                <p:cNvPicPr preferRelativeResize="0"/>
                <p:nvPr/>
              </p:nvPicPr>
              <p:blipFill rotWithShape="1">
                <a:blip r:embed="rId2">
                  <a:alphaModFix amt="70000"/>
                </a:blip>
                <a:srcRect l="11190" t="-6147" b="9491"/>
                <a:stretch/>
              </p:blipFill>
              <p:spPr>
                <a:xfrm rot="5400000" flipH="1">
                  <a:off x="7314126" y="136250"/>
                  <a:ext cx="2015175" cy="1742675"/>
                </a:xfrm>
                <a:prstGeom prst="rect">
                  <a:avLst/>
                </a:prstGeom>
                <a:noFill/>
                <a:ln>
                  <a:noFill/>
                </a:ln>
              </p:spPr>
            </p:pic>
            <p:pic>
              <p:nvPicPr>
                <p:cNvPr id="13" name="Google Shape;13;p2"/>
                <p:cNvPicPr preferRelativeResize="0"/>
                <p:nvPr/>
              </p:nvPicPr>
              <p:blipFill rotWithShape="1">
                <a:blip r:embed="rId2">
                  <a:alphaModFix amt="70000"/>
                </a:blip>
                <a:srcRect l="11190" t="-6147" b="41636"/>
                <a:stretch/>
              </p:blipFill>
              <p:spPr>
                <a:xfrm flipH="1">
                  <a:off x="3431987" y="4157455"/>
                  <a:ext cx="2641313" cy="1524522"/>
                </a:xfrm>
                <a:prstGeom prst="rect">
                  <a:avLst/>
                </a:prstGeom>
                <a:noFill/>
                <a:ln>
                  <a:noFill/>
                </a:ln>
              </p:spPr>
            </p:pic>
            <p:pic>
              <p:nvPicPr>
                <p:cNvPr id="14" name="Google Shape;14;p2"/>
                <p:cNvPicPr preferRelativeResize="0"/>
                <p:nvPr/>
              </p:nvPicPr>
              <p:blipFill rotWithShape="1">
                <a:blip r:embed="rId2">
                  <a:alphaModFix amt="70000"/>
                </a:blip>
                <a:srcRect l="47537" t="5549" r="18378" b="-9272"/>
                <a:stretch/>
              </p:blipFill>
              <p:spPr>
                <a:xfrm>
                  <a:off x="-76200" y="-76200"/>
                  <a:ext cx="785377" cy="1899040"/>
                </a:xfrm>
                <a:prstGeom prst="rect">
                  <a:avLst/>
                </a:prstGeom>
                <a:noFill/>
                <a:ln>
                  <a:noFill/>
                </a:ln>
              </p:spPr>
            </p:pic>
          </p:grpSp>
          <p:grpSp>
            <p:nvGrpSpPr>
              <p:cNvPr id="15" name="Google Shape;15;p2"/>
              <p:cNvGrpSpPr/>
              <p:nvPr/>
            </p:nvGrpSpPr>
            <p:grpSpPr>
              <a:xfrm>
                <a:off x="11" y="10613"/>
                <a:ext cx="1734052" cy="4985724"/>
                <a:chOff x="11" y="10613"/>
                <a:chExt cx="1734052" cy="4985724"/>
              </a:xfrm>
            </p:grpSpPr>
            <p:pic>
              <p:nvPicPr>
                <p:cNvPr id="16" name="Google Shape;16;p2"/>
                <p:cNvPicPr preferRelativeResize="0"/>
                <p:nvPr/>
              </p:nvPicPr>
              <p:blipFill rotWithShape="1">
                <a:blip r:embed="rId3">
                  <a:alphaModFix/>
                </a:blip>
                <a:srcRect l="34007" t="44265" r="31621" b="19127"/>
                <a:stretch/>
              </p:blipFill>
              <p:spPr>
                <a:xfrm>
                  <a:off x="1209388" y="10613"/>
                  <a:ext cx="524675" cy="566497"/>
                </a:xfrm>
                <a:prstGeom prst="rect">
                  <a:avLst/>
                </a:prstGeom>
                <a:noFill/>
                <a:ln>
                  <a:noFill/>
                </a:ln>
              </p:spPr>
            </p:pic>
            <p:pic>
              <p:nvPicPr>
                <p:cNvPr id="17" name="Google Shape;17;p2"/>
                <p:cNvPicPr preferRelativeResize="0"/>
                <p:nvPr/>
              </p:nvPicPr>
              <p:blipFill rotWithShape="1">
                <a:blip r:embed="rId4">
                  <a:alphaModFix/>
                </a:blip>
                <a:srcRect t="14996" b="14989"/>
                <a:stretch/>
              </p:blipFill>
              <p:spPr>
                <a:xfrm>
                  <a:off x="11" y="4429838"/>
                  <a:ext cx="767529" cy="566500"/>
                </a:xfrm>
                <a:prstGeom prst="rect">
                  <a:avLst/>
                </a:prstGeom>
                <a:noFill/>
                <a:ln>
                  <a:noFill/>
                </a:ln>
              </p:spPr>
            </p:pic>
            <p:pic>
              <p:nvPicPr>
                <p:cNvPr id="18" name="Google Shape;18;p2"/>
                <p:cNvPicPr preferRelativeResize="0"/>
                <p:nvPr/>
              </p:nvPicPr>
              <p:blipFill rotWithShape="1">
                <a:blip r:embed="rId5">
                  <a:alphaModFix/>
                </a:blip>
                <a:srcRect l="35054" t="40673" r="29458" b="29647"/>
                <a:stretch/>
              </p:blipFill>
              <p:spPr>
                <a:xfrm>
                  <a:off x="214745" y="264610"/>
                  <a:ext cx="524650" cy="444867"/>
                </a:xfrm>
                <a:prstGeom prst="rect">
                  <a:avLst/>
                </a:prstGeom>
                <a:noFill/>
                <a:ln>
                  <a:noFill/>
                </a:ln>
              </p:spPr>
            </p:pic>
          </p:grpSp>
          <p:grpSp>
            <p:nvGrpSpPr>
              <p:cNvPr id="19" name="Google Shape;19;p2"/>
              <p:cNvGrpSpPr/>
              <p:nvPr/>
            </p:nvGrpSpPr>
            <p:grpSpPr>
              <a:xfrm>
                <a:off x="0" y="475"/>
                <a:ext cx="9144003" cy="5143500"/>
                <a:chOff x="0" y="475"/>
                <a:chExt cx="9144003" cy="5143500"/>
              </a:xfrm>
            </p:grpSpPr>
            <p:pic>
              <p:nvPicPr>
                <p:cNvPr id="20" name="Google Shape;20;p2"/>
                <p:cNvPicPr preferRelativeResize="0"/>
                <p:nvPr/>
              </p:nvPicPr>
              <p:blipFill rotWithShape="1">
                <a:blip r:embed="rId6">
                  <a:alphaModFix amt="50000"/>
                </a:blip>
                <a:srcRect l="45905" t="39465" r="24108" b="26568"/>
                <a:stretch/>
              </p:blipFill>
              <p:spPr>
                <a:xfrm>
                  <a:off x="0" y="475"/>
                  <a:ext cx="9144003" cy="5143500"/>
                </a:xfrm>
                <a:prstGeom prst="rect">
                  <a:avLst/>
                </a:prstGeom>
                <a:noFill/>
                <a:ln>
                  <a:noFill/>
                </a:ln>
              </p:spPr>
            </p:pic>
            <p:pic>
              <p:nvPicPr>
                <p:cNvPr id="21" name="Google Shape;21;p2"/>
                <p:cNvPicPr preferRelativeResize="0"/>
                <p:nvPr/>
              </p:nvPicPr>
              <p:blipFill rotWithShape="1">
                <a:blip r:embed="rId7">
                  <a:alphaModFix amt="50000"/>
                </a:blip>
                <a:srcRect l="34447" t="10169" r="25765" b="62291"/>
                <a:stretch/>
              </p:blipFill>
              <p:spPr>
                <a:xfrm>
                  <a:off x="0" y="2727275"/>
                  <a:ext cx="4281027" cy="2416227"/>
                </a:xfrm>
                <a:prstGeom prst="rect">
                  <a:avLst/>
                </a:prstGeom>
                <a:noFill/>
                <a:ln>
                  <a:noFill/>
                </a:ln>
              </p:spPr>
            </p:pic>
          </p:grpSp>
        </p:grpSp>
        <p:pic>
          <p:nvPicPr>
            <p:cNvPr id="22" name="Google Shape;22;p2"/>
            <p:cNvPicPr preferRelativeResize="0"/>
            <p:nvPr/>
          </p:nvPicPr>
          <p:blipFill rotWithShape="1">
            <a:blip r:embed="rId2">
              <a:alphaModFix amt="70000"/>
            </a:blip>
            <a:srcRect t="23608" b="-9268"/>
            <a:stretch/>
          </p:blipFill>
          <p:spPr>
            <a:xfrm>
              <a:off x="2743825" y="-176797"/>
              <a:ext cx="2304175" cy="1568350"/>
            </a:xfrm>
            <a:prstGeom prst="rect">
              <a:avLst/>
            </a:prstGeom>
            <a:noFill/>
            <a:ln>
              <a:noFill/>
            </a:ln>
          </p:spPr>
        </p:pic>
        <p:pic>
          <p:nvPicPr>
            <p:cNvPr id="23" name="Google Shape;23;p2"/>
            <p:cNvPicPr preferRelativeResize="0"/>
            <p:nvPr/>
          </p:nvPicPr>
          <p:blipFill rotWithShape="1">
            <a:blip r:embed="rId4">
              <a:alphaModFix/>
            </a:blip>
            <a:srcRect t="14996" b="14989"/>
            <a:stretch/>
          </p:blipFill>
          <p:spPr>
            <a:xfrm>
              <a:off x="4207271" y="123877"/>
              <a:ext cx="1126300" cy="831243"/>
            </a:xfrm>
            <a:prstGeom prst="rect">
              <a:avLst/>
            </a:prstGeom>
            <a:noFill/>
            <a:ln>
              <a:noFill/>
            </a:ln>
          </p:spPr>
        </p:pic>
        <p:pic>
          <p:nvPicPr>
            <p:cNvPr id="24" name="Google Shape;24;p2"/>
            <p:cNvPicPr preferRelativeResize="0"/>
            <p:nvPr/>
          </p:nvPicPr>
          <p:blipFill rotWithShape="1">
            <a:blip r:embed="rId4">
              <a:alphaModFix/>
            </a:blip>
            <a:srcRect t="14996" b="14989"/>
            <a:stretch/>
          </p:blipFill>
          <p:spPr>
            <a:xfrm>
              <a:off x="1492096" y="4188377"/>
              <a:ext cx="1126300" cy="831243"/>
            </a:xfrm>
            <a:prstGeom prst="rect">
              <a:avLst/>
            </a:prstGeom>
            <a:noFill/>
            <a:ln>
              <a:noFill/>
            </a:ln>
          </p:spPr>
        </p:pic>
      </p:grpSp>
      <p:sp>
        <p:nvSpPr>
          <p:cNvPr id="25" name="Google Shape;25;p2"/>
          <p:cNvSpPr txBox="1">
            <a:spLocks noGrp="1"/>
          </p:cNvSpPr>
          <p:nvPr>
            <p:ph type="ctrTitle"/>
          </p:nvPr>
        </p:nvSpPr>
        <p:spPr>
          <a:xfrm>
            <a:off x="709175" y="1243950"/>
            <a:ext cx="4860600" cy="21798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500">
                <a:solidFill>
                  <a:schemeClr val="lt1"/>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26" name="Google Shape;26;p2"/>
          <p:cNvSpPr txBox="1">
            <a:spLocks noGrp="1"/>
          </p:cNvSpPr>
          <p:nvPr>
            <p:ph type="subTitle" idx="1"/>
          </p:nvPr>
        </p:nvSpPr>
        <p:spPr>
          <a:xfrm>
            <a:off x="709175" y="3423750"/>
            <a:ext cx="4860600" cy="4758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solidFill>
                  <a:schemeClr val="lt1"/>
                </a:solidFill>
                <a:latin typeface="Bellota Text"/>
                <a:ea typeface="Bellota Text"/>
                <a:cs typeface="Bellota Text"/>
                <a:sym typeface="Bellota Text"/>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54"/>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55"/>
        <p:cNvGrpSpPr/>
        <p:nvPr/>
      </p:nvGrpSpPr>
      <p:grpSpPr>
        <a:xfrm>
          <a:off x="0" y="0"/>
          <a:ext cx="0" cy="0"/>
          <a:chOff x="0" y="0"/>
          <a:chExt cx="0" cy="0"/>
        </a:xfrm>
      </p:grpSpPr>
      <p:grpSp>
        <p:nvGrpSpPr>
          <p:cNvPr id="156" name="Google Shape;156;p13"/>
          <p:cNvGrpSpPr/>
          <p:nvPr/>
        </p:nvGrpSpPr>
        <p:grpSpPr>
          <a:xfrm>
            <a:off x="-137779" y="-9583"/>
            <a:ext cx="9281804" cy="5180558"/>
            <a:chOff x="-137779" y="-9583"/>
            <a:chExt cx="9281804" cy="5180558"/>
          </a:xfrm>
        </p:grpSpPr>
        <p:grpSp>
          <p:nvGrpSpPr>
            <p:cNvPr id="157" name="Google Shape;157;p13"/>
            <p:cNvGrpSpPr/>
            <p:nvPr/>
          </p:nvGrpSpPr>
          <p:grpSpPr>
            <a:xfrm>
              <a:off x="-137779" y="-9583"/>
              <a:ext cx="9281804" cy="5180558"/>
              <a:chOff x="-137779" y="-9583"/>
              <a:chExt cx="9281804" cy="5180558"/>
            </a:xfrm>
          </p:grpSpPr>
          <p:grpSp>
            <p:nvGrpSpPr>
              <p:cNvPr id="158" name="Google Shape;158;p13"/>
              <p:cNvGrpSpPr/>
              <p:nvPr/>
            </p:nvGrpSpPr>
            <p:grpSpPr>
              <a:xfrm>
                <a:off x="0" y="-9583"/>
                <a:ext cx="9144025" cy="5180558"/>
                <a:chOff x="0" y="-9583"/>
                <a:chExt cx="9144025" cy="5180558"/>
              </a:xfrm>
            </p:grpSpPr>
            <p:grpSp>
              <p:nvGrpSpPr>
                <p:cNvPr id="159" name="Google Shape;159;p13"/>
                <p:cNvGrpSpPr/>
                <p:nvPr/>
              </p:nvGrpSpPr>
              <p:grpSpPr>
                <a:xfrm>
                  <a:off x="2" y="10623"/>
                  <a:ext cx="9143998" cy="5133352"/>
                  <a:chOff x="2" y="10623"/>
                  <a:chExt cx="9143998" cy="5133352"/>
                </a:xfrm>
              </p:grpSpPr>
              <p:pic>
                <p:nvPicPr>
                  <p:cNvPr id="160" name="Google Shape;160;p13"/>
                  <p:cNvPicPr preferRelativeResize="0"/>
                  <p:nvPr/>
                </p:nvPicPr>
                <p:blipFill rotWithShape="1">
                  <a:blip r:embed="rId2">
                    <a:alphaModFix amt="70000"/>
                  </a:blip>
                  <a:srcRect l="60774" t="4430" r="34522" b="73944"/>
                  <a:stretch/>
                </p:blipFill>
                <p:spPr>
                  <a:xfrm flipH="1">
                    <a:off x="2" y="1869375"/>
                    <a:ext cx="1434148" cy="3274600"/>
                  </a:xfrm>
                  <a:prstGeom prst="rect">
                    <a:avLst/>
                  </a:prstGeom>
                  <a:noFill/>
                  <a:ln>
                    <a:noFill/>
                  </a:ln>
                </p:spPr>
              </p:pic>
              <p:pic>
                <p:nvPicPr>
                  <p:cNvPr id="161" name="Google Shape;161;p13"/>
                  <p:cNvPicPr preferRelativeResize="0"/>
                  <p:nvPr/>
                </p:nvPicPr>
                <p:blipFill rotWithShape="1">
                  <a:blip r:embed="rId3">
                    <a:alphaModFix/>
                  </a:blip>
                  <a:srcRect l="43372" t="22418" r="30564" b="50042"/>
                  <a:stretch/>
                </p:blipFill>
                <p:spPr>
                  <a:xfrm rot="10800000">
                    <a:off x="6339602" y="10623"/>
                    <a:ext cx="2804398" cy="2416227"/>
                  </a:xfrm>
                  <a:prstGeom prst="rect">
                    <a:avLst/>
                  </a:prstGeom>
                  <a:noFill/>
                  <a:ln>
                    <a:noFill/>
                  </a:ln>
                </p:spPr>
              </p:pic>
            </p:grpSp>
            <p:grpSp>
              <p:nvGrpSpPr>
                <p:cNvPr id="162" name="Google Shape;162;p13"/>
                <p:cNvGrpSpPr/>
                <p:nvPr/>
              </p:nvGrpSpPr>
              <p:grpSpPr>
                <a:xfrm>
                  <a:off x="0" y="-9583"/>
                  <a:ext cx="9144025" cy="5180558"/>
                  <a:chOff x="0" y="-9583"/>
                  <a:chExt cx="9144025" cy="5180558"/>
                </a:xfrm>
              </p:grpSpPr>
              <p:pic>
                <p:nvPicPr>
                  <p:cNvPr id="163" name="Google Shape;163;p13"/>
                  <p:cNvPicPr preferRelativeResize="0"/>
                  <p:nvPr/>
                </p:nvPicPr>
                <p:blipFill rotWithShape="1">
                  <a:blip r:embed="rId4">
                    <a:alphaModFix amt="70000"/>
                  </a:blip>
                  <a:srcRect l="69912" b="16839"/>
                  <a:stretch/>
                </p:blipFill>
                <p:spPr>
                  <a:xfrm flipH="1">
                    <a:off x="8249175" y="3205825"/>
                    <a:ext cx="894850" cy="1965150"/>
                  </a:xfrm>
                  <a:prstGeom prst="rect">
                    <a:avLst/>
                  </a:prstGeom>
                  <a:noFill/>
                  <a:ln>
                    <a:noFill/>
                  </a:ln>
                </p:spPr>
              </p:pic>
              <p:pic>
                <p:nvPicPr>
                  <p:cNvPr id="164" name="Google Shape;164;p13"/>
                  <p:cNvPicPr preferRelativeResize="0"/>
                  <p:nvPr/>
                </p:nvPicPr>
                <p:blipFill rotWithShape="1">
                  <a:blip r:embed="rId4">
                    <a:alphaModFix amt="70000"/>
                  </a:blip>
                  <a:srcRect t="23608" b="-9268"/>
                  <a:stretch/>
                </p:blipFill>
                <p:spPr>
                  <a:xfrm flipH="1">
                    <a:off x="6834751" y="10628"/>
                    <a:ext cx="2304175" cy="1568350"/>
                  </a:xfrm>
                  <a:prstGeom prst="rect">
                    <a:avLst/>
                  </a:prstGeom>
                  <a:noFill/>
                  <a:ln>
                    <a:noFill/>
                  </a:ln>
                </p:spPr>
              </p:pic>
              <p:pic>
                <p:nvPicPr>
                  <p:cNvPr id="165" name="Google Shape;165;p13"/>
                  <p:cNvPicPr preferRelativeResize="0"/>
                  <p:nvPr/>
                </p:nvPicPr>
                <p:blipFill rotWithShape="1">
                  <a:blip r:embed="rId4">
                    <a:alphaModFix amt="70000"/>
                  </a:blip>
                  <a:srcRect l="11190" t="53233" b="9490"/>
                  <a:stretch/>
                </p:blipFill>
                <p:spPr>
                  <a:xfrm>
                    <a:off x="0" y="-9583"/>
                    <a:ext cx="2015200" cy="672075"/>
                  </a:xfrm>
                  <a:prstGeom prst="rect">
                    <a:avLst/>
                  </a:prstGeom>
                  <a:noFill/>
                  <a:ln>
                    <a:noFill/>
                  </a:ln>
                </p:spPr>
              </p:pic>
            </p:grpSp>
          </p:grpSp>
          <p:grpSp>
            <p:nvGrpSpPr>
              <p:cNvPr id="166" name="Google Shape;166;p13"/>
              <p:cNvGrpSpPr/>
              <p:nvPr/>
            </p:nvGrpSpPr>
            <p:grpSpPr>
              <a:xfrm>
                <a:off x="-137779" y="197323"/>
                <a:ext cx="9093210" cy="4814973"/>
                <a:chOff x="-137779" y="197323"/>
                <a:chExt cx="9093210" cy="4814973"/>
              </a:xfrm>
            </p:grpSpPr>
            <p:grpSp>
              <p:nvGrpSpPr>
                <p:cNvPr id="167" name="Google Shape;167;p13"/>
                <p:cNvGrpSpPr/>
                <p:nvPr/>
              </p:nvGrpSpPr>
              <p:grpSpPr>
                <a:xfrm>
                  <a:off x="7724488" y="197323"/>
                  <a:ext cx="1230942" cy="738913"/>
                  <a:chOff x="7724488" y="197323"/>
                  <a:chExt cx="1230942" cy="738913"/>
                </a:xfrm>
              </p:grpSpPr>
              <p:pic>
                <p:nvPicPr>
                  <p:cNvPr id="168" name="Google Shape;168;p13"/>
                  <p:cNvPicPr preferRelativeResize="0"/>
                  <p:nvPr/>
                </p:nvPicPr>
                <p:blipFill rotWithShape="1">
                  <a:blip r:embed="rId5">
                    <a:alphaModFix/>
                  </a:blip>
                  <a:srcRect l="34007" t="44265" r="31621" b="19127"/>
                  <a:stretch/>
                </p:blipFill>
                <p:spPr>
                  <a:xfrm flipH="1">
                    <a:off x="7724488" y="369738"/>
                    <a:ext cx="524675" cy="566497"/>
                  </a:xfrm>
                  <a:prstGeom prst="rect">
                    <a:avLst/>
                  </a:prstGeom>
                  <a:noFill/>
                  <a:ln>
                    <a:noFill/>
                  </a:ln>
                </p:spPr>
              </p:pic>
              <p:pic>
                <p:nvPicPr>
                  <p:cNvPr id="169" name="Google Shape;169;p13"/>
                  <p:cNvPicPr preferRelativeResize="0"/>
                  <p:nvPr/>
                </p:nvPicPr>
                <p:blipFill rotWithShape="1">
                  <a:blip r:embed="rId6">
                    <a:alphaModFix/>
                  </a:blip>
                  <a:srcRect l="35054" t="40673" r="29458" b="29647"/>
                  <a:stretch/>
                </p:blipFill>
                <p:spPr>
                  <a:xfrm flipH="1">
                    <a:off x="8430781" y="197323"/>
                    <a:ext cx="524650" cy="444867"/>
                  </a:xfrm>
                  <a:prstGeom prst="rect">
                    <a:avLst/>
                  </a:prstGeom>
                  <a:noFill/>
                  <a:ln>
                    <a:noFill/>
                  </a:ln>
                </p:spPr>
              </p:pic>
            </p:grpSp>
            <p:pic>
              <p:nvPicPr>
                <p:cNvPr id="170" name="Google Shape;170;p13"/>
                <p:cNvPicPr preferRelativeResize="0"/>
                <p:nvPr/>
              </p:nvPicPr>
              <p:blipFill rotWithShape="1">
                <a:blip r:embed="rId7">
                  <a:alphaModFix/>
                </a:blip>
                <a:srcRect t="14996" b="14989"/>
                <a:stretch/>
              </p:blipFill>
              <p:spPr>
                <a:xfrm>
                  <a:off x="-137779" y="4181052"/>
                  <a:ext cx="1126300" cy="831243"/>
                </a:xfrm>
                <a:prstGeom prst="rect">
                  <a:avLst/>
                </a:prstGeom>
                <a:noFill/>
                <a:ln>
                  <a:noFill/>
                </a:ln>
              </p:spPr>
            </p:pic>
          </p:grpSp>
        </p:grpSp>
        <p:pic>
          <p:nvPicPr>
            <p:cNvPr id="171" name="Google Shape;171;p13"/>
            <p:cNvPicPr preferRelativeResize="0"/>
            <p:nvPr/>
          </p:nvPicPr>
          <p:blipFill rotWithShape="1">
            <a:blip r:embed="rId2">
              <a:alphaModFix amt="70000"/>
            </a:blip>
            <a:srcRect l="37959" t="-13389" r="55558" b="82409"/>
            <a:stretch/>
          </p:blipFill>
          <p:spPr>
            <a:xfrm rot="-5400000" flipH="1">
              <a:off x="3965101" y="1827949"/>
              <a:ext cx="1976525" cy="4691426"/>
            </a:xfrm>
            <a:prstGeom prst="rect">
              <a:avLst/>
            </a:prstGeom>
            <a:noFill/>
            <a:ln>
              <a:noFill/>
            </a:ln>
          </p:spPr>
        </p:pic>
      </p:grpSp>
      <p:sp>
        <p:nvSpPr>
          <p:cNvPr id="172" name="Google Shape;17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3" name="Google Shape;173;p13"/>
          <p:cNvSpPr txBox="1">
            <a:spLocks noGrp="1"/>
          </p:cNvSpPr>
          <p:nvPr>
            <p:ph type="subTitle" idx="1"/>
          </p:nvPr>
        </p:nvSpPr>
        <p:spPr>
          <a:xfrm>
            <a:off x="719975" y="2204768"/>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4" name="Google Shape;174;p13"/>
          <p:cNvSpPr txBox="1">
            <a:spLocks noGrp="1"/>
          </p:cNvSpPr>
          <p:nvPr>
            <p:ph type="subTitle" idx="2"/>
          </p:nvPr>
        </p:nvSpPr>
        <p:spPr>
          <a:xfrm>
            <a:off x="3419246" y="2204768"/>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13"/>
          <p:cNvSpPr txBox="1">
            <a:spLocks noGrp="1"/>
          </p:cNvSpPr>
          <p:nvPr>
            <p:ph type="subTitle" idx="3"/>
          </p:nvPr>
        </p:nvSpPr>
        <p:spPr>
          <a:xfrm>
            <a:off x="719975" y="3937950"/>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 name="Google Shape;176;p13"/>
          <p:cNvSpPr txBox="1">
            <a:spLocks noGrp="1"/>
          </p:cNvSpPr>
          <p:nvPr>
            <p:ph type="subTitle" idx="4"/>
          </p:nvPr>
        </p:nvSpPr>
        <p:spPr>
          <a:xfrm>
            <a:off x="3419246" y="3937950"/>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13"/>
          <p:cNvSpPr txBox="1">
            <a:spLocks noGrp="1"/>
          </p:cNvSpPr>
          <p:nvPr>
            <p:ph type="subTitle" idx="5"/>
          </p:nvPr>
        </p:nvSpPr>
        <p:spPr>
          <a:xfrm>
            <a:off x="6118524" y="2204768"/>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 name="Google Shape;178;p13"/>
          <p:cNvSpPr txBox="1">
            <a:spLocks noGrp="1"/>
          </p:cNvSpPr>
          <p:nvPr>
            <p:ph type="subTitle" idx="6"/>
          </p:nvPr>
        </p:nvSpPr>
        <p:spPr>
          <a:xfrm>
            <a:off x="6118524" y="3937950"/>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9" name="Google Shape;179;p13"/>
          <p:cNvSpPr txBox="1">
            <a:spLocks noGrp="1"/>
          </p:cNvSpPr>
          <p:nvPr>
            <p:ph type="title" idx="7" hasCustomPrompt="1"/>
          </p:nvPr>
        </p:nvSpPr>
        <p:spPr>
          <a:xfrm>
            <a:off x="820250" y="1369412"/>
            <a:ext cx="734700" cy="4476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0" name="Google Shape;180;p13"/>
          <p:cNvSpPr txBox="1">
            <a:spLocks noGrp="1"/>
          </p:cNvSpPr>
          <p:nvPr>
            <p:ph type="title" idx="8" hasCustomPrompt="1"/>
          </p:nvPr>
        </p:nvSpPr>
        <p:spPr>
          <a:xfrm>
            <a:off x="820250" y="3102008"/>
            <a:ext cx="734700" cy="4476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1" name="Google Shape;181;p13"/>
          <p:cNvSpPr txBox="1">
            <a:spLocks noGrp="1"/>
          </p:cNvSpPr>
          <p:nvPr>
            <p:ph type="title" idx="9" hasCustomPrompt="1"/>
          </p:nvPr>
        </p:nvSpPr>
        <p:spPr>
          <a:xfrm>
            <a:off x="3519521" y="1369412"/>
            <a:ext cx="734700" cy="4476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2" name="Google Shape;182;p13"/>
          <p:cNvSpPr txBox="1">
            <a:spLocks noGrp="1"/>
          </p:cNvSpPr>
          <p:nvPr>
            <p:ph type="title" idx="13" hasCustomPrompt="1"/>
          </p:nvPr>
        </p:nvSpPr>
        <p:spPr>
          <a:xfrm>
            <a:off x="3519521" y="3102008"/>
            <a:ext cx="734700" cy="4476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3" name="Google Shape;183;p13"/>
          <p:cNvSpPr txBox="1">
            <a:spLocks noGrp="1"/>
          </p:cNvSpPr>
          <p:nvPr>
            <p:ph type="title" idx="14" hasCustomPrompt="1"/>
          </p:nvPr>
        </p:nvSpPr>
        <p:spPr>
          <a:xfrm>
            <a:off x="6218799" y="1369412"/>
            <a:ext cx="734700" cy="4476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4" name="Google Shape;184;p13"/>
          <p:cNvSpPr txBox="1">
            <a:spLocks noGrp="1"/>
          </p:cNvSpPr>
          <p:nvPr>
            <p:ph type="title" idx="15" hasCustomPrompt="1"/>
          </p:nvPr>
        </p:nvSpPr>
        <p:spPr>
          <a:xfrm>
            <a:off x="6218799" y="3102008"/>
            <a:ext cx="734700" cy="4476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5" name="Google Shape;185;p13"/>
          <p:cNvSpPr txBox="1">
            <a:spLocks noGrp="1"/>
          </p:cNvSpPr>
          <p:nvPr>
            <p:ph type="subTitle" idx="16"/>
          </p:nvPr>
        </p:nvSpPr>
        <p:spPr>
          <a:xfrm>
            <a:off x="719975" y="1869367"/>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800" b="1">
                <a:latin typeface="DM Sans"/>
                <a:ea typeface="DM Sans"/>
                <a:cs typeface="DM Sans"/>
                <a:sym typeface="DM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86" name="Google Shape;186;p13"/>
          <p:cNvSpPr txBox="1">
            <a:spLocks noGrp="1"/>
          </p:cNvSpPr>
          <p:nvPr>
            <p:ph type="subTitle" idx="17"/>
          </p:nvPr>
        </p:nvSpPr>
        <p:spPr>
          <a:xfrm>
            <a:off x="3419246" y="1869367"/>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800" b="1">
                <a:latin typeface="DM Sans"/>
                <a:ea typeface="DM Sans"/>
                <a:cs typeface="DM Sans"/>
                <a:sym typeface="DM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87" name="Google Shape;187;p13"/>
          <p:cNvSpPr txBox="1">
            <a:spLocks noGrp="1"/>
          </p:cNvSpPr>
          <p:nvPr>
            <p:ph type="subTitle" idx="18"/>
          </p:nvPr>
        </p:nvSpPr>
        <p:spPr>
          <a:xfrm>
            <a:off x="6118524" y="1869367"/>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800">
                <a:latin typeface="Sora SemiBold"/>
                <a:ea typeface="Sora SemiBold"/>
                <a:cs typeface="Sora SemiBold"/>
                <a:sym typeface="Sora SemiBold"/>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88" name="Google Shape;188;p13"/>
          <p:cNvSpPr txBox="1">
            <a:spLocks noGrp="1"/>
          </p:cNvSpPr>
          <p:nvPr>
            <p:ph type="subTitle" idx="19"/>
          </p:nvPr>
        </p:nvSpPr>
        <p:spPr>
          <a:xfrm>
            <a:off x="719975" y="3602030"/>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800" b="1">
                <a:latin typeface="DM Sans"/>
                <a:ea typeface="DM Sans"/>
                <a:cs typeface="DM Sans"/>
                <a:sym typeface="DM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89" name="Google Shape;189;p13"/>
          <p:cNvSpPr txBox="1">
            <a:spLocks noGrp="1"/>
          </p:cNvSpPr>
          <p:nvPr>
            <p:ph type="subTitle" idx="20"/>
          </p:nvPr>
        </p:nvSpPr>
        <p:spPr>
          <a:xfrm>
            <a:off x="3419246" y="3602030"/>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800" b="1">
                <a:latin typeface="DM Sans"/>
                <a:ea typeface="DM Sans"/>
                <a:cs typeface="DM Sans"/>
                <a:sym typeface="DM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90" name="Google Shape;190;p13"/>
          <p:cNvSpPr txBox="1">
            <a:spLocks noGrp="1"/>
          </p:cNvSpPr>
          <p:nvPr>
            <p:ph type="subTitle" idx="21"/>
          </p:nvPr>
        </p:nvSpPr>
        <p:spPr>
          <a:xfrm>
            <a:off x="6118524" y="3602030"/>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800" b="1">
                <a:latin typeface="DM Sans"/>
                <a:ea typeface="DM Sans"/>
                <a:cs typeface="DM Sans"/>
                <a:sym typeface="DM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191"/>
        <p:cNvGrpSpPr/>
        <p:nvPr/>
      </p:nvGrpSpPr>
      <p:grpSpPr>
        <a:xfrm>
          <a:off x="0" y="0"/>
          <a:ext cx="0" cy="0"/>
          <a:chOff x="0" y="0"/>
          <a:chExt cx="0" cy="0"/>
        </a:xfrm>
      </p:grpSpPr>
      <p:sp>
        <p:nvSpPr>
          <p:cNvPr id="192" name="Google Shape;192;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93" name="Google Shape;193;p14"/>
          <p:cNvGrpSpPr/>
          <p:nvPr/>
        </p:nvGrpSpPr>
        <p:grpSpPr>
          <a:xfrm>
            <a:off x="-15529" y="0"/>
            <a:ext cx="9159529" cy="5143502"/>
            <a:chOff x="-15529" y="0"/>
            <a:chExt cx="9159529" cy="5143502"/>
          </a:xfrm>
        </p:grpSpPr>
        <p:grpSp>
          <p:nvGrpSpPr>
            <p:cNvPr id="194" name="Google Shape;194;p14"/>
            <p:cNvGrpSpPr/>
            <p:nvPr/>
          </p:nvGrpSpPr>
          <p:grpSpPr>
            <a:xfrm>
              <a:off x="-15529" y="0"/>
              <a:ext cx="9159529" cy="5143502"/>
              <a:chOff x="-15529" y="0"/>
              <a:chExt cx="9159529" cy="5143502"/>
            </a:xfrm>
          </p:grpSpPr>
          <p:grpSp>
            <p:nvGrpSpPr>
              <p:cNvPr id="195" name="Google Shape;195;p14"/>
              <p:cNvGrpSpPr/>
              <p:nvPr/>
            </p:nvGrpSpPr>
            <p:grpSpPr>
              <a:xfrm>
                <a:off x="-15529" y="0"/>
                <a:ext cx="9144002" cy="5143502"/>
                <a:chOff x="-15529" y="0"/>
                <a:chExt cx="9144002" cy="5143502"/>
              </a:xfrm>
            </p:grpSpPr>
            <p:pic>
              <p:nvPicPr>
                <p:cNvPr id="196" name="Google Shape;196;p14"/>
                <p:cNvPicPr preferRelativeResize="0"/>
                <p:nvPr/>
              </p:nvPicPr>
              <p:blipFill rotWithShape="1">
                <a:blip r:embed="rId2">
                  <a:alphaModFix amt="50000"/>
                </a:blip>
                <a:srcRect l="28061" t="-2109" r="32151" b="74571"/>
                <a:stretch/>
              </p:blipFill>
              <p:spPr>
                <a:xfrm>
                  <a:off x="-15529" y="2727275"/>
                  <a:ext cx="4281027" cy="2416227"/>
                </a:xfrm>
                <a:prstGeom prst="rect">
                  <a:avLst/>
                </a:prstGeom>
                <a:noFill/>
                <a:ln>
                  <a:noFill/>
                </a:ln>
              </p:spPr>
            </p:pic>
            <p:pic>
              <p:nvPicPr>
                <p:cNvPr id="197" name="Google Shape;197;p14"/>
                <p:cNvPicPr preferRelativeResize="0"/>
                <p:nvPr/>
              </p:nvPicPr>
              <p:blipFill rotWithShape="1">
                <a:blip r:embed="rId3">
                  <a:alphaModFix amt="50000"/>
                </a:blip>
                <a:srcRect l="27203" t="-7855" r="33580" b="57173"/>
                <a:stretch/>
              </p:blipFill>
              <p:spPr>
                <a:xfrm>
                  <a:off x="1114025" y="0"/>
                  <a:ext cx="8014449" cy="5143500"/>
                </a:xfrm>
                <a:prstGeom prst="rect">
                  <a:avLst/>
                </a:prstGeom>
                <a:noFill/>
                <a:ln>
                  <a:noFill/>
                </a:ln>
              </p:spPr>
            </p:pic>
          </p:grpSp>
          <p:pic>
            <p:nvPicPr>
              <p:cNvPr id="198" name="Google Shape;198;p14"/>
              <p:cNvPicPr preferRelativeResize="0"/>
              <p:nvPr/>
            </p:nvPicPr>
            <p:blipFill rotWithShape="1">
              <a:blip r:embed="rId4">
                <a:alphaModFix amt="70000"/>
              </a:blip>
              <a:srcRect l="42466" t="23942" r="1999" b="5345"/>
              <a:stretch/>
            </p:blipFill>
            <p:spPr>
              <a:xfrm flipH="1">
                <a:off x="7492375" y="0"/>
                <a:ext cx="1651625" cy="1671075"/>
              </a:xfrm>
              <a:prstGeom prst="rect">
                <a:avLst/>
              </a:prstGeom>
              <a:noFill/>
              <a:ln>
                <a:noFill/>
              </a:ln>
            </p:spPr>
          </p:pic>
          <p:pic>
            <p:nvPicPr>
              <p:cNvPr id="199" name="Google Shape;199;p14"/>
              <p:cNvPicPr preferRelativeResize="0"/>
              <p:nvPr/>
            </p:nvPicPr>
            <p:blipFill rotWithShape="1">
              <a:blip r:embed="rId4">
                <a:alphaModFix amt="50000"/>
              </a:blip>
              <a:srcRect l="12549" t="1904" b="27816"/>
              <a:stretch/>
            </p:blipFill>
            <p:spPr>
              <a:xfrm>
                <a:off x="0" y="3856725"/>
                <a:ext cx="2015001" cy="1286775"/>
              </a:xfrm>
              <a:prstGeom prst="rect">
                <a:avLst/>
              </a:prstGeom>
              <a:noFill/>
              <a:ln>
                <a:noFill/>
              </a:ln>
            </p:spPr>
          </p:pic>
        </p:grpSp>
        <p:pic>
          <p:nvPicPr>
            <p:cNvPr id="200" name="Google Shape;200;p14"/>
            <p:cNvPicPr preferRelativeResize="0"/>
            <p:nvPr/>
          </p:nvPicPr>
          <p:blipFill rotWithShape="1">
            <a:blip r:embed="rId5">
              <a:alphaModFix/>
            </a:blip>
            <a:srcRect l="8853" t="14996" r="8862" b="14989"/>
            <a:stretch/>
          </p:blipFill>
          <p:spPr>
            <a:xfrm flipH="1">
              <a:off x="8201675" y="575475"/>
              <a:ext cx="926800" cy="831250"/>
            </a:xfrm>
            <a:prstGeom prst="rect">
              <a:avLst/>
            </a:prstGeom>
            <a:noFill/>
            <a:ln>
              <a:noFill/>
            </a:ln>
          </p:spPr>
        </p:pic>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201"/>
        <p:cNvGrpSpPr/>
        <p:nvPr/>
      </p:nvGrpSpPr>
      <p:grpSpPr>
        <a:xfrm>
          <a:off x="0" y="0"/>
          <a:ext cx="0" cy="0"/>
          <a:chOff x="0" y="0"/>
          <a:chExt cx="0" cy="0"/>
        </a:xfrm>
      </p:grpSpPr>
      <p:grpSp>
        <p:nvGrpSpPr>
          <p:cNvPr id="202" name="Google Shape;202;p15"/>
          <p:cNvGrpSpPr/>
          <p:nvPr/>
        </p:nvGrpSpPr>
        <p:grpSpPr>
          <a:xfrm>
            <a:off x="-1737550" y="-2"/>
            <a:ext cx="10881550" cy="7006854"/>
            <a:chOff x="-1737550" y="-2"/>
            <a:chExt cx="10881550" cy="7006854"/>
          </a:xfrm>
        </p:grpSpPr>
        <p:grpSp>
          <p:nvGrpSpPr>
            <p:cNvPr id="203" name="Google Shape;203;p15"/>
            <p:cNvGrpSpPr/>
            <p:nvPr/>
          </p:nvGrpSpPr>
          <p:grpSpPr>
            <a:xfrm flipH="1">
              <a:off x="-15521" y="-2"/>
              <a:ext cx="9159521" cy="5143503"/>
              <a:chOff x="-31056" y="-2"/>
              <a:chExt cx="9159521" cy="5143503"/>
            </a:xfrm>
          </p:grpSpPr>
          <p:pic>
            <p:nvPicPr>
              <p:cNvPr id="204" name="Google Shape;204;p15"/>
              <p:cNvPicPr preferRelativeResize="0"/>
              <p:nvPr/>
            </p:nvPicPr>
            <p:blipFill rotWithShape="1">
              <a:blip r:embed="rId2">
                <a:alphaModFix amt="50000"/>
              </a:blip>
              <a:srcRect l="34467" t="29802" r="25746" b="11577"/>
              <a:stretch/>
            </p:blipFill>
            <p:spPr>
              <a:xfrm>
                <a:off x="-31056" y="-2"/>
                <a:ext cx="4281027" cy="5143500"/>
              </a:xfrm>
              <a:prstGeom prst="rect">
                <a:avLst/>
              </a:prstGeom>
              <a:noFill/>
              <a:ln>
                <a:noFill/>
              </a:ln>
            </p:spPr>
          </p:pic>
          <p:pic>
            <p:nvPicPr>
              <p:cNvPr id="205" name="Google Shape;205;p15"/>
              <p:cNvPicPr preferRelativeResize="0"/>
              <p:nvPr/>
            </p:nvPicPr>
            <p:blipFill rotWithShape="1">
              <a:blip r:embed="rId3">
                <a:alphaModFix amt="50000"/>
              </a:blip>
              <a:srcRect l="25862" t="-15397" r="52390" b="64715"/>
              <a:stretch/>
            </p:blipFill>
            <p:spPr>
              <a:xfrm>
                <a:off x="4684192" y="0"/>
                <a:ext cx="4444273" cy="5143500"/>
              </a:xfrm>
              <a:prstGeom prst="rect">
                <a:avLst/>
              </a:prstGeom>
              <a:noFill/>
              <a:ln>
                <a:noFill/>
              </a:ln>
            </p:spPr>
          </p:pic>
        </p:grpSp>
        <p:pic>
          <p:nvPicPr>
            <p:cNvPr id="206" name="Google Shape;206;p15"/>
            <p:cNvPicPr preferRelativeResize="0"/>
            <p:nvPr/>
          </p:nvPicPr>
          <p:blipFill rotWithShape="1">
            <a:blip r:embed="rId4">
              <a:alphaModFix amt="70000"/>
            </a:blip>
            <a:srcRect l="42466" t="23942" r="1999" b="5345"/>
            <a:stretch/>
          </p:blipFill>
          <p:spPr>
            <a:xfrm>
              <a:off x="0" y="0"/>
              <a:ext cx="1651625" cy="1671075"/>
            </a:xfrm>
            <a:prstGeom prst="rect">
              <a:avLst/>
            </a:prstGeom>
            <a:noFill/>
            <a:ln>
              <a:noFill/>
            </a:ln>
          </p:spPr>
        </p:pic>
        <p:pic>
          <p:nvPicPr>
            <p:cNvPr id="207" name="Google Shape;207;p15"/>
            <p:cNvPicPr preferRelativeResize="0"/>
            <p:nvPr/>
          </p:nvPicPr>
          <p:blipFill rotWithShape="1">
            <a:blip r:embed="rId4">
              <a:alphaModFix amt="70000"/>
            </a:blip>
            <a:srcRect l="12549" t="1904" b="27816"/>
            <a:stretch/>
          </p:blipFill>
          <p:spPr>
            <a:xfrm flipH="1">
              <a:off x="7128999" y="3856725"/>
              <a:ext cx="2015001" cy="1286775"/>
            </a:xfrm>
            <a:prstGeom prst="rect">
              <a:avLst/>
            </a:prstGeom>
            <a:noFill/>
            <a:ln>
              <a:noFill/>
            </a:ln>
          </p:spPr>
        </p:pic>
        <p:pic>
          <p:nvPicPr>
            <p:cNvPr id="208" name="Google Shape;208;p15"/>
            <p:cNvPicPr preferRelativeResize="0"/>
            <p:nvPr/>
          </p:nvPicPr>
          <p:blipFill rotWithShape="1">
            <a:blip r:embed="rId4">
              <a:alphaModFix amt="70000"/>
            </a:blip>
            <a:srcRect t="-2326" r="-2207" b="47839"/>
            <a:stretch/>
          </p:blipFill>
          <p:spPr>
            <a:xfrm flipH="1">
              <a:off x="0" y="4145875"/>
              <a:ext cx="2355200" cy="997625"/>
            </a:xfrm>
            <a:prstGeom prst="rect">
              <a:avLst/>
            </a:prstGeom>
            <a:noFill/>
            <a:ln>
              <a:noFill/>
            </a:ln>
          </p:spPr>
        </p:pic>
        <p:pic>
          <p:nvPicPr>
            <p:cNvPr id="209" name="Google Shape;209;p15"/>
            <p:cNvPicPr preferRelativeResize="0"/>
            <p:nvPr/>
          </p:nvPicPr>
          <p:blipFill rotWithShape="1">
            <a:blip r:embed="rId4">
              <a:alphaModFix amt="70000"/>
            </a:blip>
            <a:srcRect t="447" r="-2207" b="68273"/>
            <a:stretch/>
          </p:blipFill>
          <p:spPr>
            <a:xfrm rot="10800000" flipH="1">
              <a:off x="6788800" y="0"/>
              <a:ext cx="2355200" cy="572700"/>
            </a:xfrm>
            <a:prstGeom prst="rect">
              <a:avLst/>
            </a:prstGeom>
            <a:noFill/>
            <a:ln>
              <a:noFill/>
            </a:ln>
          </p:spPr>
        </p:pic>
        <p:pic>
          <p:nvPicPr>
            <p:cNvPr id="210" name="Google Shape;210;p15"/>
            <p:cNvPicPr preferRelativeResize="0"/>
            <p:nvPr/>
          </p:nvPicPr>
          <p:blipFill rotWithShape="1">
            <a:blip r:embed="rId5">
              <a:alphaModFix/>
            </a:blip>
            <a:srcRect l="1941" r="1941"/>
            <a:stretch/>
          </p:blipFill>
          <p:spPr>
            <a:xfrm>
              <a:off x="-1737550" y="4060824"/>
              <a:ext cx="2831749" cy="2946028"/>
            </a:xfrm>
            <a:prstGeom prst="rect">
              <a:avLst/>
            </a:prstGeom>
            <a:noFill/>
            <a:ln>
              <a:noFill/>
            </a:ln>
            <a:effectLst>
              <a:outerShdw blurRad="628650" dist="19050" dir="5400000" algn="bl" rotWithShape="0">
                <a:schemeClr val="lt1">
                  <a:alpha val="50000"/>
                </a:schemeClr>
              </a:outerShdw>
            </a:effectLst>
          </p:spPr>
        </p:pic>
        <p:pic>
          <p:nvPicPr>
            <p:cNvPr id="211" name="Google Shape;211;p15"/>
            <p:cNvPicPr preferRelativeResize="0"/>
            <p:nvPr/>
          </p:nvPicPr>
          <p:blipFill rotWithShape="1">
            <a:blip r:embed="rId6">
              <a:alphaModFix/>
            </a:blip>
            <a:srcRect l="35054" t="40673" r="29458" b="29647"/>
            <a:stretch/>
          </p:blipFill>
          <p:spPr>
            <a:xfrm>
              <a:off x="8430770" y="4533860"/>
              <a:ext cx="524650" cy="444867"/>
            </a:xfrm>
            <a:prstGeom prst="rect">
              <a:avLst/>
            </a:prstGeom>
            <a:noFill/>
            <a:ln>
              <a:noFill/>
            </a:ln>
          </p:spPr>
        </p:pic>
        <p:pic>
          <p:nvPicPr>
            <p:cNvPr id="212" name="Google Shape;212;p15"/>
            <p:cNvPicPr preferRelativeResize="0"/>
            <p:nvPr/>
          </p:nvPicPr>
          <p:blipFill rotWithShape="1">
            <a:blip r:embed="rId7">
              <a:alphaModFix amt="70000"/>
            </a:blip>
            <a:srcRect l="17783" r="17289" b="29681"/>
            <a:stretch/>
          </p:blipFill>
          <p:spPr>
            <a:xfrm>
              <a:off x="8271613" y="65844"/>
              <a:ext cx="767551" cy="842383"/>
            </a:xfrm>
            <a:prstGeom prst="rect">
              <a:avLst/>
            </a:prstGeom>
            <a:noFill/>
            <a:ln>
              <a:noFill/>
            </a:ln>
          </p:spPr>
        </p:pic>
      </p:grpSp>
      <p:sp>
        <p:nvSpPr>
          <p:cNvPr id="213" name="Google Shape;213;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25"/>
        <p:cNvGrpSpPr/>
        <p:nvPr/>
      </p:nvGrpSpPr>
      <p:grpSpPr>
        <a:xfrm>
          <a:off x="0" y="0"/>
          <a:ext cx="0" cy="0"/>
          <a:chOff x="0" y="0"/>
          <a:chExt cx="0" cy="0"/>
        </a:xfrm>
      </p:grpSpPr>
      <p:grpSp>
        <p:nvGrpSpPr>
          <p:cNvPr id="226" name="Google Shape;226;p17"/>
          <p:cNvGrpSpPr/>
          <p:nvPr/>
        </p:nvGrpSpPr>
        <p:grpSpPr>
          <a:xfrm>
            <a:off x="0" y="-1216850"/>
            <a:ext cx="10337525" cy="6375712"/>
            <a:chOff x="0" y="-1216850"/>
            <a:chExt cx="10337525" cy="6375712"/>
          </a:xfrm>
        </p:grpSpPr>
        <p:grpSp>
          <p:nvGrpSpPr>
            <p:cNvPr id="227" name="Google Shape;227;p17"/>
            <p:cNvGrpSpPr/>
            <p:nvPr/>
          </p:nvGrpSpPr>
          <p:grpSpPr>
            <a:xfrm>
              <a:off x="2" y="475"/>
              <a:ext cx="9159361" cy="5158387"/>
              <a:chOff x="2" y="475"/>
              <a:chExt cx="9159361" cy="5158387"/>
            </a:xfrm>
          </p:grpSpPr>
          <p:pic>
            <p:nvPicPr>
              <p:cNvPr id="228" name="Google Shape;228;p17"/>
              <p:cNvPicPr preferRelativeResize="0"/>
              <p:nvPr/>
            </p:nvPicPr>
            <p:blipFill rotWithShape="1">
              <a:blip r:embed="rId2">
                <a:alphaModFix amt="50000"/>
              </a:blip>
              <a:srcRect l="40299" t="54773" r="37998" b="25151"/>
              <a:stretch/>
            </p:blipFill>
            <p:spPr>
              <a:xfrm flipH="1">
                <a:off x="2" y="475"/>
                <a:ext cx="6617948" cy="3040100"/>
              </a:xfrm>
              <a:prstGeom prst="rect">
                <a:avLst/>
              </a:prstGeom>
              <a:noFill/>
              <a:ln>
                <a:noFill/>
              </a:ln>
            </p:spPr>
          </p:pic>
          <p:pic>
            <p:nvPicPr>
              <p:cNvPr id="229" name="Google Shape;229;p17"/>
              <p:cNvPicPr preferRelativeResize="0"/>
              <p:nvPr/>
            </p:nvPicPr>
            <p:blipFill rotWithShape="1">
              <a:blip r:embed="rId3">
                <a:alphaModFix amt="50000"/>
              </a:blip>
              <a:srcRect l="31606" t="15553" r="18540" b="59899"/>
              <a:stretch/>
            </p:blipFill>
            <p:spPr>
              <a:xfrm flipH="1">
                <a:off x="3795113" y="3005088"/>
                <a:ext cx="5364250" cy="2153774"/>
              </a:xfrm>
              <a:prstGeom prst="rect">
                <a:avLst/>
              </a:prstGeom>
              <a:noFill/>
              <a:ln>
                <a:noFill/>
              </a:ln>
            </p:spPr>
          </p:pic>
        </p:grpSp>
        <p:grpSp>
          <p:nvGrpSpPr>
            <p:cNvPr id="230" name="Google Shape;230;p17"/>
            <p:cNvGrpSpPr/>
            <p:nvPr/>
          </p:nvGrpSpPr>
          <p:grpSpPr>
            <a:xfrm>
              <a:off x="0" y="-176797"/>
              <a:ext cx="9143999" cy="2480972"/>
              <a:chOff x="0" y="-176797"/>
              <a:chExt cx="9143999" cy="2480972"/>
            </a:xfrm>
          </p:grpSpPr>
          <p:pic>
            <p:nvPicPr>
              <p:cNvPr id="231" name="Google Shape;231;p17"/>
              <p:cNvPicPr preferRelativeResize="0"/>
              <p:nvPr/>
            </p:nvPicPr>
            <p:blipFill rotWithShape="1">
              <a:blip r:embed="rId4">
                <a:alphaModFix amt="70000"/>
              </a:blip>
              <a:srcRect t="23608" b="-9268"/>
              <a:stretch/>
            </p:blipFill>
            <p:spPr>
              <a:xfrm flipH="1">
                <a:off x="6839824" y="-176797"/>
                <a:ext cx="2304175" cy="1568350"/>
              </a:xfrm>
              <a:prstGeom prst="rect">
                <a:avLst/>
              </a:prstGeom>
              <a:noFill/>
              <a:ln>
                <a:noFill/>
              </a:ln>
            </p:spPr>
          </p:pic>
          <p:pic>
            <p:nvPicPr>
              <p:cNvPr id="232" name="Google Shape;232;p17"/>
              <p:cNvPicPr preferRelativeResize="0"/>
              <p:nvPr/>
            </p:nvPicPr>
            <p:blipFill rotWithShape="1">
              <a:blip r:embed="rId4">
                <a:alphaModFix amt="70000"/>
              </a:blip>
              <a:srcRect t="249"/>
              <a:stretch/>
            </p:blipFill>
            <p:spPr>
              <a:xfrm rot="5400000" flipH="1">
                <a:off x="-238925" y="238925"/>
                <a:ext cx="2304175" cy="1826325"/>
              </a:xfrm>
              <a:prstGeom prst="rect">
                <a:avLst/>
              </a:prstGeom>
              <a:noFill/>
              <a:ln>
                <a:noFill/>
              </a:ln>
            </p:spPr>
          </p:pic>
        </p:grpSp>
        <p:grpSp>
          <p:nvGrpSpPr>
            <p:cNvPr id="233" name="Google Shape;233;p17"/>
            <p:cNvGrpSpPr/>
            <p:nvPr/>
          </p:nvGrpSpPr>
          <p:grpSpPr>
            <a:xfrm>
              <a:off x="266312" y="30832"/>
              <a:ext cx="8727000" cy="4901355"/>
              <a:chOff x="266312" y="30832"/>
              <a:chExt cx="8727000" cy="4901355"/>
            </a:xfrm>
          </p:grpSpPr>
          <p:grpSp>
            <p:nvGrpSpPr>
              <p:cNvPr id="234" name="Google Shape;234;p17"/>
              <p:cNvGrpSpPr/>
              <p:nvPr/>
            </p:nvGrpSpPr>
            <p:grpSpPr>
              <a:xfrm>
                <a:off x="266312" y="30832"/>
                <a:ext cx="2440175" cy="842383"/>
                <a:chOff x="266312" y="30832"/>
                <a:chExt cx="2440175" cy="842383"/>
              </a:xfrm>
            </p:grpSpPr>
            <p:pic>
              <p:nvPicPr>
                <p:cNvPr id="235" name="Google Shape;235;p17"/>
                <p:cNvPicPr preferRelativeResize="0"/>
                <p:nvPr/>
              </p:nvPicPr>
              <p:blipFill rotWithShape="1">
                <a:blip r:embed="rId5">
                  <a:alphaModFix/>
                </a:blip>
                <a:srcRect l="34007" t="44265" r="31621" b="19127"/>
                <a:stretch/>
              </p:blipFill>
              <p:spPr>
                <a:xfrm flipH="1">
                  <a:off x="266312" y="168775"/>
                  <a:ext cx="524675" cy="566497"/>
                </a:xfrm>
                <a:prstGeom prst="rect">
                  <a:avLst/>
                </a:prstGeom>
                <a:noFill/>
                <a:ln>
                  <a:noFill/>
                </a:ln>
              </p:spPr>
            </p:pic>
            <p:pic>
              <p:nvPicPr>
                <p:cNvPr id="236" name="Google Shape;236;p17"/>
                <p:cNvPicPr preferRelativeResize="0"/>
                <p:nvPr/>
              </p:nvPicPr>
              <p:blipFill rotWithShape="1">
                <a:blip r:embed="rId6">
                  <a:alphaModFix amt="70000"/>
                </a:blip>
                <a:srcRect l="17783" r="17289" b="29681"/>
                <a:stretch/>
              </p:blipFill>
              <p:spPr>
                <a:xfrm flipH="1">
                  <a:off x="1938936" y="30832"/>
                  <a:ext cx="767551" cy="842383"/>
                </a:xfrm>
                <a:prstGeom prst="rect">
                  <a:avLst/>
                </a:prstGeom>
                <a:noFill/>
                <a:ln>
                  <a:noFill/>
                </a:ln>
              </p:spPr>
            </p:pic>
          </p:grpSp>
          <p:pic>
            <p:nvPicPr>
              <p:cNvPr id="237" name="Google Shape;237;p17"/>
              <p:cNvPicPr preferRelativeResize="0"/>
              <p:nvPr/>
            </p:nvPicPr>
            <p:blipFill rotWithShape="1">
              <a:blip r:embed="rId7">
                <a:alphaModFix/>
              </a:blip>
              <a:srcRect l="13806" t="14996" r="18045" b="14989"/>
              <a:stretch/>
            </p:blipFill>
            <p:spPr>
              <a:xfrm flipH="1">
                <a:off x="8225762" y="4100938"/>
                <a:ext cx="767550" cy="831250"/>
              </a:xfrm>
              <a:prstGeom prst="rect">
                <a:avLst/>
              </a:prstGeom>
              <a:noFill/>
              <a:ln>
                <a:noFill/>
              </a:ln>
            </p:spPr>
          </p:pic>
        </p:grpSp>
        <p:pic>
          <p:nvPicPr>
            <p:cNvPr id="238" name="Google Shape;238;p17"/>
            <p:cNvPicPr preferRelativeResize="0"/>
            <p:nvPr/>
          </p:nvPicPr>
          <p:blipFill rotWithShape="1">
            <a:blip r:embed="rId8">
              <a:alphaModFix/>
            </a:blip>
            <a:srcRect b="-14090"/>
            <a:stretch/>
          </p:blipFill>
          <p:spPr>
            <a:xfrm>
              <a:off x="7900925" y="-1216850"/>
              <a:ext cx="2436600" cy="2784550"/>
            </a:xfrm>
            <a:prstGeom prst="rect">
              <a:avLst/>
            </a:prstGeom>
            <a:noFill/>
            <a:ln>
              <a:noFill/>
            </a:ln>
            <a:effectLst>
              <a:outerShdw blurRad="485775" dist="19050" dir="5400000" algn="bl" rotWithShape="0">
                <a:schemeClr val="lt1">
                  <a:alpha val="50000"/>
                </a:schemeClr>
              </a:outerShdw>
            </a:effectLst>
          </p:spPr>
        </p:pic>
      </p:grpSp>
      <p:sp>
        <p:nvSpPr>
          <p:cNvPr id="239" name="Google Shape;239;p17"/>
          <p:cNvSpPr txBox="1">
            <a:spLocks noGrp="1"/>
          </p:cNvSpPr>
          <p:nvPr>
            <p:ph type="title"/>
          </p:nvPr>
        </p:nvSpPr>
        <p:spPr>
          <a:xfrm>
            <a:off x="1739575" y="3235950"/>
            <a:ext cx="6691200" cy="534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1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40" name="Google Shape;240;p17"/>
          <p:cNvSpPr txBox="1">
            <a:spLocks noGrp="1"/>
          </p:cNvSpPr>
          <p:nvPr>
            <p:ph type="subTitle" idx="1"/>
          </p:nvPr>
        </p:nvSpPr>
        <p:spPr>
          <a:xfrm>
            <a:off x="1739550" y="1372650"/>
            <a:ext cx="6691200" cy="1863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241"/>
        <p:cNvGrpSpPr/>
        <p:nvPr/>
      </p:nvGrpSpPr>
      <p:grpSpPr>
        <a:xfrm>
          <a:off x="0" y="0"/>
          <a:ext cx="0" cy="0"/>
          <a:chOff x="0" y="0"/>
          <a:chExt cx="0" cy="0"/>
        </a:xfrm>
      </p:grpSpPr>
      <p:grpSp>
        <p:nvGrpSpPr>
          <p:cNvPr id="242" name="Google Shape;242;p18"/>
          <p:cNvGrpSpPr/>
          <p:nvPr/>
        </p:nvGrpSpPr>
        <p:grpSpPr>
          <a:xfrm>
            <a:off x="0" y="-176797"/>
            <a:ext cx="9143999" cy="5320299"/>
            <a:chOff x="0" y="-176797"/>
            <a:chExt cx="9143999" cy="5320299"/>
          </a:xfrm>
        </p:grpSpPr>
        <p:grpSp>
          <p:nvGrpSpPr>
            <p:cNvPr id="243" name="Google Shape;243;p18"/>
            <p:cNvGrpSpPr/>
            <p:nvPr/>
          </p:nvGrpSpPr>
          <p:grpSpPr>
            <a:xfrm>
              <a:off x="0" y="475"/>
              <a:ext cx="7141875" cy="5143027"/>
              <a:chOff x="0" y="475"/>
              <a:chExt cx="7141875" cy="5143027"/>
            </a:xfrm>
          </p:grpSpPr>
          <p:pic>
            <p:nvPicPr>
              <p:cNvPr id="244" name="Google Shape;244;p18"/>
              <p:cNvPicPr preferRelativeResize="0"/>
              <p:nvPr/>
            </p:nvPicPr>
            <p:blipFill rotWithShape="1">
              <a:blip r:embed="rId2">
                <a:alphaModFix amt="50000"/>
              </a:blip>
              <a:srcRect l="45173" t="41518" r="31406" b="31952"/>
              <a:stretch/>
            </p:blipFill>
            <p:spPr>
              <a:xfrm flipH="1">
                <a:off x="2" y="475"/>
                <a:ext cx="7141873" cy="4017300"/>
              </a:xfrm>
              <a:prstGeom prst="rect">
                <a:avLst/>
              </a:prstGeom>
              <a:noFill/>
              <a:ln>
                <a:noFill/>
              </a:ln>
            </p:spPr>
          </p:pic>
          <p:pic>
            <p:nvPicPr>
              <p:cNvPr id="245" name="Google Shape;245;p18"/>
              <p:cNvPicPr preferRelativeResize="0"/>
              <p:nvPr/>
            </p:nvPicPr>
            <p:blipFill rotWithShape="1">
              <a:blip r:embed="rId3">
                <a:alphaModFix amt="50000"/>
              </a:blip>
              <a:srcRect l="34447" t="10169" r="25765" b="62291"/>
              <a:stretch/>
            </p:blipFill>
            <p:spPr>
              <a:xfrm>
                <a:off x="0" y="2727275"/>
                <a:ext cx="4281027" cy="2416227"/>
              </a:xfrm>
              <a:prstGeom prst="rect">
                <a:avLst/>
              </a:prstGeom>
              <a:noFill/>
              <a:ln>
                <a:noFill/>
              </a:ln>
            </p:spPr>
          </p:pic>
        </p:grpSp>
        <p:grpSp>
          <p:nvGrpSpPr>
            <p:cNvPr id="246" name="Google Shape;246;p18"/>
            <p:cNvGrpSpPr/>
            <p:nvPr/>
          </p:nvGrpSpPr>
          <p:grpSpPr>
            <a:xfrm>
              <a:off x="0" y="-176797"/>
              <a:ext cx="5047999" cy="5320298"/>
              <a:chOff x="0" y="-176797"/>
              <a:chExt cx="5047999" cy="5320298"/>
            </a:xfrm>
          </p:grpSpPr>
          <p:grpSp>
            <p:nvGrpSpPr>
              <p:cNvPr id="247" name="Google Shape;247;p18"/>
              <p:cNvGrpSpPr/>
              <p:nvPr/>
            </p:nvGrpSpPr>
            <p:grpSpPr>
              <a:xfrm>
                <a:off x="0" y="-176797"/>
                <a:ext cx="5047999" cy="5320298"/>
                <a:chOff x="0" y="-176797"/>
                <a:chExt cx="5047999" cy="5320298"/>
              </a:xfrm>
            </p:grpSpPr>
            <p:pic>
              <p:nvPicPr>
                <p:cNvPr id="248" name="Google Shape;248;p18"/>
                <p:cNvPicPr preferRelativeResize="0"/>
                <p:nvPr/>
              </p:nvPicPr>
              <p:blipFill rotWithShape="1">
                <a:blip r:embed="rId4">
                  <a:alphaModFix amt="50000"/>
                </a:blip>
                <a:srcRect l="5595" r="5595" b="47003"/>
                <a:stretch/>
              </p:blipFill>
              <p:spPr>
                <a:xfrm flipH="1">
                  <a:off x="0" y="3891100"/>
                  <a:ext cx="2641325" cy="1252400"/>
                </a:xfrm>
                <a:prstGeom prst="rect">
                  <a:avLst/>
                </a:prstGeom>
                <a:noFill/>
                <a:ln>
                  <a:noFill/>
                </a:ln>
              </p:spPr>
            </p:pic>
            <p:pic>
              <p:nvPicPr>
                <p:cNvPr id="249" name="Google Shape;249;p18"/>
                <p:cNvPicPr preferRelativeResize="0"/>
                <p:nvPr/>
              </p:nvPicPr>
              <p:blipFill rotWithShape="1">
                <a:blip r:embed="rId4">
                  <a:alphaModFix amt="70000"/>
                </a:blip>
                <a:srcRect t="23608" b="-9268"/>
                <a:stretch/>
              </p:blipFill>
              <p:spPr>
                <a:xfrm>
                  <a:off x="2743825" y="-176797"/>
                  <a:ext cx="2304175" cy="1568350"/>
                </a:xfrm>
                <a:prstGeom prst="rect">
                  <a:avLst/>
                </a:prstGeom>
                <a:noFill/>
                <a:ln>
                  <a:noFill/>
                </a:ln>
              </p:spPr>
            </p:pic>
          </p:grpSp>
          <p:pic>
            <p:nvPicPr>
              <p:cNvPr id="250" name="Google Shape;250;p18"/>
              <p:cNvPicPr preferRelativeResize="0"/>
              <p:nvPr/>
            </p:nvPicPr>
            <p:blipFill rotWithShape="1">
              <a:blip r:embed="rId5">
                <a:alphaModFix/>
              </a:blip>
              <a:srcRect l="13806" t="14996" r="18045" b="14989"/>
              <a:stretch/>
            </p:blipFill>
            <p:spPr>
              <a:xfrm>
                <a:off x="106926" y="4198574"/>
                <a:ext cx="767550" cy="831250"/>
              </a:xfrm>
              <a:prstGeom prst="rect">
                <a:avLst/>
              </a:prstGeom>
              <a:noFill/>
              <a:ln>
                <a:noFill/>
              </a:ln>
            </p:spPr>
          </p:pic>
          <p:pic>
            <p:nvPicPr>
              <p:cNvPr id="251" name="Google Shape;251;p18"/>
              <p:cNvPicPr preferRelativeResize="0"/>
              <p:nvPr/>
            </p:nvPicPr>
            <p:blipFill rotWithShape="1">
              <a:blip r:embed="rId6">
                <a:alphaModFix/>
              </a:blip>
              <a:srcRect l="34007" t="44265" r="31621" b="19127"/>
              <a:stretch/>
            </p:blipFill>
            <p:spPr>
              <a:xfrm>
                <a:off x="242888" y="159888"/>
                <a:ext cx="524675" cy="566497"/>
              </a:xfrm>
              <a:prstGeom prst="rect">
                <a:avLst/>
              </a:prstGeom>
              <a:noFill/>
              <a:ln>
                <a:noFill/>
              </a:ln>
            </p:spPr>
          </p:pic>
        </p:grpSp>
        <p:pic>
          <p:nvPicPr>
            <p:cNvPr id="252" name="Google Shape;252;p18"/>
            <p:cNvPicPr preferRelativeResize="0"/>
            <p:nvPr/>
          </p:nvPicPr>
          <p:blipFill rotWithShape="1">
            <a:blip r:embed="rId4">
              <a:alphaModFix amt="70000"/>
            </a:blip>
            <a:srcRect t="249"/>
            <a:stretch/>
          </p:blipFill>
          <p:spPr>
            <a:xfrm rot="-5400000">
              <a:off x="7078750" y="238925"/>
              <a:ext cx="2304175" cy="1826325"/>
            </a:xfrm>
            <a:prstGeom prst="rect">
              <a:avLst/>
            </a:prstGeom>
            <a:noFill/>
            <a:ln>
              <a:noFill/>
            </a:ln>
          </p:spPr>
        </p:pic>
      </p:grpSp>
      <p:sp>
        <p:nvSpPr>
          <p:cNvPr id="253" name="Google Shape;253;p18"/>
          <p:cNvSpPr txBox="1">
            <a:spLocks noGrp="1"/>
          </p:cNvSpPr>
          <p:nvPr>
            <p:ph type="title"/>
          </p:nvPr>
        </p:nvSpPr>
        <p:spPr>
          <a:xfrm>
            <a:off x="720000" y="1117113"/>
            <a:ext cx="3352800" cy="19821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4" name="Google Shape;254;p18"/>
          <p:cNvSpPr txBox="1">
            <a:spLocks noGrp="1"/>
          </p:cNvSpPr>
          <p:nvPr>
            <p:ph type="subTitle" idx="1"/>
          </p:nvPr>
        </p:nvSpPr>
        <p:spPr>
          <a:xfrm>
            <a:off x="720000" y="3099088"/>
            <a:ext cx="3352800" cy="927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5" name="Google Shape;255;p18"/>
          <p:cNvSpPr>
            <a:spLocks noGrp="1"/>
          </p:cNvSpPr>
          <p:nvPr>
            <p:ph type="pic" idx="2"/>
          </p:nvPr>
        </p:nvSpPr>
        <p:spPr>
          <a:xfrm>
            <a:off x="5407600" y="281249"/>
            <a:ext cx="3432000" cy="4581000"/>
          </a:xfrm>
          <a:prstGeom prst="rect">
            <a:avLst/>
          </a:prstGeom>
          <a:noFill/>
          <a:ln w="9525" cap="flat" cmpd="sng">
            <a:solidFill>
              <a:schemeClr val="lt1"/>
            </a:solidFill>
            <a:prstDash val="solid"/>
            <a:round/>
            <a:headEnd type="none" w="sm" len="sm"/>
            <a:tailEnd type="none" w="sm" len="sm"/>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256"/>
        <p:cNvGrpSpPr/>
        <p:nvPr/>
      </p:nvGrpSpPr>
      <p:grpSpPr>
        <a:xfrm>
          <a:off x="0" y="0"/>
          <a:ext cx="0" cy="0"/>
          <a:chOff x="0" y="0"/>
          <a:chExt cx="0" cy="0"/>
        </a:xfrm>
      </p:grpSpPr>
      <p:grpSp>
        <p:nvGrpSpPr>
          <p:cNvPr id="257" name="Google Shape;257;p19"/>
          <p:cNvGrpSpPr/>
          <p:nvPr/>
        </p:nvGrpSpPr>
        <p:grpSpPr>
          <a:xfrm>
            <a:off x="-2874" y="1"/>
            <a:ext cx="9149774" cy="5409326"/>
            <a:chOff x="-2874" y="1"/>
            <a:chExt cx="9149774" cy="5409326"/>
          </a:xfrm>
        </p:grpSpPr>
        <p:grpSp>
          <p:nvGrpSpPr>
            <p:cNvPr id="258" name="Google Shape;258;p19"/>
            <p:cNvGrpSpPr/>
            <p:nvPr/>
          </p:nvGrpSpPr>
          <p:grpSpPr>
            <a:xfrm>
              <a:off x="-2874" y="1"/>
              <a:ext cx="9149774" cy="5409326"/>
              <a:chOff x="-2874" y="1"/>
              <a:chExt cx="9149774" cy="5409326"/>
            </a:xfrm>
          </p:grpSpPr>
          <p:grpSp>
            <p:nvGrpSpPr>
              <p:cNvPr id="259" name="Google Shape;259;p19"/>
              <p:cNvGrpSpPr/>
              <p:nvPr/>
            </p:nvGrpSpPr>
            <p:grpSpPr>
              <a:xfrm>
                <a:off x="-2874" y="4592"/>
                <a:ext cx="9149774" cy="5404735"/>
                <a:chOff x="-2874" y="4592"/>
                <a:chExt cx="9149774" cy="5404735"/>
              </a:xfrm>
            </p:grpSpPr>
            <p:pic>
              <p:nvPicPr>
                <p:cNvPr id="260" name="Google Shape;260;p19"/>
                <p:cNvPicPr preferRelativeResize="0"/>
                <p:nvPr/>
              </p:nvPicPr>
              <p:blipFill rotWithShape="1">
                <a:blip r:embed="rId2">
                  <a:alphaModFix amt="50000"/>
                </a:blip>
                <a:srcRect l="48303" t="40946" r="29362" b="26568"/>
                <a:stretch/>
              </p:blipFill>
              <p:spPr>
                <a:xfrm>
                  <a:off x="2336302" y="4600"/>
                  <a:ext cx="6810598" cy="4919074"/>
                </a:xfrm>
                <a:prstGeom prst="rect">
                  <a:avLst/>
                </a:prstGeom>
                <a:noFill/>
                <a:ln>
                  <a:noFill/>
                </a:ln>
              </p:spPr>
            </p:pic>
            <p:grpSp>
              <p:nvGrpSpPr>
                <p:cNvPr id="261" name="Google Shape;261;p19"/>
                <p:cNvGrpSpPr/>
                <p:nvPr/>
              </p:nvGrpSpPr>
              <p:grpSpPr>
                <a:xfrm>
                  <a:off x="-2874" y="4592"/>
                  <a:ext cx="9149763" cy="5404735"/>
                  <a:chOff x="-2874" y="4592"/>
                  <a:chExt cx="9149763" cy="5404735"/>
                </a:xfrm>
              </p:grpSpPr>
              <p:grpSp>
                <p:nvGrpSpPr>
                  <p:cNvPr id="262" name="Google Shape;262;p19"/>
                  <p:cNvGrpSpPr/>
                  <p:nvPr/>
                </p:nvGrpSpPr>
                <p:grpSpPr>
                  <a:xfrm>
                    <a:off x="-2874" y="4592"/>
                    <a:ext cx="9149763" cy="5404735"/>
                    <a:chOff x="-2874" y="4592"/>
                    <a:chExt cx="9149763" cy="5404735"/>
                  </a:xfrm>
                </p:grpSpPr>
                <p:grpSp>
                  <p:nvGrpSpPr>
                    <p:cNvPr id="263" name="Google Shape;263;p19"/>
                    <p:cNvGrpSpPr/>
                    <p:nvPr/>
                  </p:nvGrpSpPr>
                  <p:grpSpPr>
                    <a:xfrm>
                      <a:off x="-2874" y="4592"/>
                      <a:ext cx="9149763" cy="5404735"/>
                      <a:chOff x="-2874" y="4592"/>
                      <a:chExt cx="9149763" cy="5404735"/>
                    </a:xfrm>
                  </p:grpSpPr>
                  <p:pic>
                    <p:nvPicPr>
                      <p:cNvPr id="264" name="Google Shape;264;p19"/>
                      <p:cNvPicPr preferRelativeResize="0"/>
                      <p:nvPr/>
                    </p:nvPicPr>
                    <p:blipFill rotWithShape="1">
                      <a:blip r:embed="rId3">
                        <a:alphaModFix amt="70000"/>
                      </a:blip>
                      <a:srcRect l="11190" t="-6147" b="41636"/>
                      <a:stretch/>
                    </p:blipFill>
                    <p:spPr>
                      <a:xfrm>
                        <a:off x="6505576" y="3884805"/>
                        <a:ext cx="2641313" cy="1524522"/>
                      </a:xfrm>
                      <a:prstGeom prst="rect">
                        <a:avLst/>
                      </a:prstGeom>
                      <a:noFill/>
                      <a:ln>
                        <a:noFill/>
                      </a:ln>
                    </p:spPr>
                  </p:pic>
                  <p:pic>
                    <p:nvPicPr>
                      <p:cNvPr id="265" name="Google Shape;265;p19"/>
                      <p:cNvPicPr preferRelativeResize="0"/>
                      <p:nvPr/>
                    </p:nvPicPr>
                    <p:blipFill rotWithShape="1">
                      <a:blip r:embed="rId3">
                        <a:alphaModFix amt="70000"/>
                      </a:blip>
                      <a:srcRect l="2921" t="21805" r="8268" b="13682"/>
                      <a:stretch/>
                    </p:blipFill>
                    <p:spPr>
                      <a:xfrm>
                        <a:off x="-2874" y="4592"/>
                        <a:ext cx="2641313" cy="1524522"/>
                      </a:xfrm>
                      <a:prstGeom prst="rect">
                        <a:avLst/>
                      </a:prstGeom>
                      <a:noFill/>
                      <a:ln>
                        <a:noFill/>
                      </a:ln>
                    </p:spPr>
                  </p:pic>
                </p:grpSp>
                <p:pic>
                  <p:nvPicPr>
                    <p:cNvPr id="266" name="Google Shape;266;p19"/>
                    <p:cNvPicPr preferRelativeResize="0"/>
                    <p:nvPr/>
                  </p:nvPicPr>
                  <p:blipFill rotWithShape="1">
                    <a:blip r:embed="rId4">
                      <a:alphaModFix/>
                    </a:blip>
                    <a:srcRect l="34007" t="44265" r="31621" b="19127"/>
                    <a:stretch/>
                  </p:blipFill>
                  <p:spPr>
                    <a:xfrm flipH="1">
                      <a:off x="255414" y="606575"/>
                      <a:ext cx="524675" cy="566497"/>
                    </a:xfrm>
                    <a:prstGeom prst="rect">
                      <a:avLst/>
                    </a:prstGeom>
                    <a:noFill/>
                    <a:ln>
                      <a:noFill/>
                    </a:ln>
                  </p:spPr>
                </p:pic>
                <p:pic>
                  <p:nvPicPr>
                    <p:cNvPr id="267" name="Google Shape;267;p19"/>
                    <p:cNvPicPr preferRelativeResize="0"/>
                    <p:nvPr/>
                  </p:nvPicPr>
                  <p:blipFill rotWithShape="1">
                    <a:blip r:embed="rId5">
                      <a:alphaModFix/>
                    </a:blip>
                    <a:srcRect l="35054" t="40673" r="29458" b="29647"/>
                    <a:stretch/>
                  </p:blipFill>
                  <p:spPr>
                    <a:xfrm flipH="1">
                      <a:off x="780081" y="170623"/>
                      <a:ext cx="524650" cy="444867"/>
                    </a:xfrm>
                    <a:prstGeom prst="rect">
                      <a:avLst/>
                    </a:prstGeom>
                    <a:noFill/>
                    <a:ln>
                      <a:noFill/>
                    </a:ln>
                  </p:spPr>
                </p:pic>
              </p:grpSp>
              <p:pic>
                <p:nvPicPr>
                  <p:cNvPr id="268" name="Google Shape;268;p19"/>
                  <p:cNvPicPr preferRelativeResize="0"/>
                  <p:nvPr/>
                </p:nvPicPr>
                <p:blipFill rotWithShape="1">
                  <a:blip r:embed="rId6">
                    <a:alphaModFix/>
                  </a:blip>
                  <a:srcRect l="10171" t="14996" r="10179" b="14989"/>
                  <a:stretch/>
                </p:blipFill>
                <p:spPr>
                  <a:xfrm>
                    <a:off x="161656" y="4182800"/>
                    <a:ext cx="909106" cy="842400"/>
                  </a:xfrm>
                  <a:prstGeom prst="rect">
                    <a:avLst/>
                  </a:prstGeom>
                  <a:noFill/>
                  <a:ln>
                    <a:noFill/>
                  </a:ln>
                </p:spPr>
              </p:pic>
            </p:grpSp>
          </p:grpSp>
          <p:pic>
            <p:nvPicPr>
              <p:cNvPr id="269" name="Google Shape;269;p19"/>
              <p:cNvPicPr preferRelativeResize="0"/>
              <p:nvPr/>
            </p:nvPicPr>
            <p:blipFill rotWithShape="1">
              <a:blip r:embed="rId7">
                <a:alphaModFix amt="50000"/>
              </a:blip>
              <a:srcRect l="43316" t="29992" r="39113" b="48974"/>
              <a:stretch/>
            </p:blipFill>
            <p:spPr>
              <a:xfrm>
                <a:off x="-2861" y="1"/>
                <a:ext cx="1890575" cy="1845450"/>
              </a:xfrm>
              <a:prstGeom prst="rect">
                <a:avLst/>
              </a:prstGeom>
              <a:noFill/>
              <a:ln>
                <a:noFill/>
              </a:ln>
            </p:spPr>
          </p:pic>
        </p:grpSp>
        <p:pic>
          <p:nvPicPr>
            <p:cNvPr id="270" name="Google Shape;270;p19"/>
            <p:cNvPicPr preferRelativeResize="0"/>
            <p:nvPr/>
          </p:nvPicPr>
          <p:blipFill rotWithShape="1">
            <a:blip r:embed="rId8">
              <a:alphaModFix amt="70000"/>
            </a:blip>
            <a:srcRect l="17783" r="17289" b="29681"/>
            <a:stretch/>
          </p:blipFill>
          <p:spPr>
            <a:xfrm flipH="1">
              <a:off x="8335088" y="3391707"/>
              <a:ext cx="767551" cy="842383"/>
            </a:xfrm>
            <a:prstGeom prst="rect">
              <a:avLst/>
            </a:prstGeom>
            <a:noFill/>
            <a:ln>
              <a:noFill/>
            </a:ln>
          </p:spPr>
        </p:pic>
      </p:grpSp>
      <p:sp>
        <p:nvSpPr>
          <p:cNvPr id="271" name="Google Shape;271;p19"/>
          <p:cNvSpPr txBox="1">
            <a:spLocks noGrp="1"/>
          </p:cNvSpPr>
          <p:nvPr>
            <p:ph type="title"/>
          </p:nvPr>
        </p:nvSpPr>
        <p:spPr>
          <a:xfrm>
            <a:off x="884950" y="1444663"/>
            <a:ext cx="2748900" cy="1165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72" name="Google Shape;272;p19"/>
          <p:cNvSpPr txBox="1">
            <a:spLocks noGrp="1"/>
          </p:cNvSpPr>
          <p:nvPr>
            <p:ph type="subTitle" idx="1"/>
          </p:nvPr>
        </p:nvSpPr>
        <p:spPr>
          <a:xfrm>
            <a:off x="884950" y="2533638"/>
            <a:ext cx="2748900" cy="1165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273"/>
        <p:cNvGrpSpPr/>
        <p:nvPr/>
      </p:nvGrpSpPr>
      <p:grpSpPr>
        <a:xfrm>
          <a:off x="0" y="0"/>
          <a:ext cx="0" cy="0"/>
          <a:chOff x="0" y="0"/>
          <a:chExt cx="0" cy="0"/>
        </a:xfrm>
      </p:grpSpPr>
      <p:grpSp>
        <p:nvGrpSpPr>
          <p:cNvPr id="274" name="Google Shape;274;p20"/>
          <p:cNvGrpSpPr/>
          <p:nvPr/>
        </p:nvGrpSpPr>
        <p:grpSpPr>
          <a:xfrm>
            <a:off x="-2874" y="0"/>
            <a:ext cx="9177470" cy="5409327"/>
            <a:chOff x="-2874" y="0"/>
            <a:chExt cx="9177470" cy="5409327"/>
          </a:xfrm>
        </p:grpSpPr>
        <p:pic>
          <p:nvPicPr>
            <p:cNvPr id="275" name="Google Shape;275;p20"/>
            <p:cNvPicPr preferRelativeResize="0"/>
            <p:nvPr/>
          </p:nvPicPr>
          <p:blipFill rotWithShape="1">
            <a:blip r:embed="rId2">
              <a:alphaModFix amt="70000"/>
            </a:blip>
            <a:srcRect l="28749" t="21805" b="13682"/>
            <a:stretch/>
          </p:blipFill>
          <p:spPr>
            <a:xfrm flipH="1">
              <a:off x="7027775" y="4600"/>
              <a:ext cx="2119125" cy="1524525"/>
            </a:xfrm>
            <a:prstGeom prst="rect">
              <a:avLst/>
            </a:prstGeom>
            <a:noFill/>
            <a:ln>
              <a:noFill/>
            </a:ln>
          </p:spPr>
        </p:pic>
        <p:grpSp>
          <p:nvGrpSpPr>
            <p:cNvPr id="276" name="Google Shape;276;p20"/>
            <p:cNvGrpSpPr/>
            <p:nvPr/>
          </p:nvGrpSpPr>
          <p:grpSpPr>
            <a:xfrm>
              <a:off x="-2874" y="0"/>
              <a:ext cx="9149774" cy="5409327"/>
              <a:chOff x="-2874" y="0"/>
              <a:chExt cx="9149774" cy="5409327"/>
            </a:xfrm>
          </p:grpSpPr>
          <p:pic>
            <p:nvPicPr>
              <p:cNvPr id="277" name="Google Shape;277;p20"/>
              <p:cNvPicPr preferRelativeResize="0"/>
              <p:nvPr/>
            </p:nvPicPr>
            <p:blipFill rotWithShape="1">
              <a:blip r:embed="rId2">
                <a:alphaModFix amt="70000"/>
              </a:blip>
              <a:srcRect t="5543" r="-4755" b="54633"/>
              <a:stretch/>
            </p:blipFill>
            <p:spPr>
              <a:xfrm flipH="1">
                <a:off x="6031450" y="4256425"/>
                <a:ext cx="3115450" cy="941075"/>
              </a:xfrm>
              <a:prstGeom prst="rect">
                <a:avLst/>
              </a:prstGeom>
              <a:noFill/>
              <a:ln>
                <a:noFill/>
              </a:ln>
            </p:spPr>
          </p:pic>
          <p:pic>
            <p:nvPicPr>
              <p:cNvPr id="278" name="Google Shape;278;p20"/>
              <p:cNvPicPr preferRelativeResize="0"/>
              <p:nvPr/>
            </p:nvPicPr>
            <p:blipFill rotWithShape="1">
              <a:blip r:embed="rId2">
                <a:alphaModFix amt="70000"/>
              </a:blip>
              <a:srcRect l="11190" t="-6147" b="41636"/>
              <a:stretch/>
            </p:blipFill>
            <p:spPr>
              <a:xfrm flipH="1">
                <a:off x="-2863" y="3884805"/>
                <a:ext cx="2641313" cy="1524522"/>
              </a:xfrm>
              <a:prstGeom prst="rect">
                <a:avLst/>
              </a:prstGeom>
              <a:noFill/>
              <a:ln>
                <a:noFill/>
              </a:ln>
            </p:spPr>
          </p:pic>
          <p:grpSp>
            <p:nvGrpSpPr>
              <p:cNvPr id="279" name="Google Shape;279;p20"/>
              <p:cNvGrpSpPr/>
              <p:nvPr/>
            </p:nvGrpSpPr>
            <p:grpSpPr>
              <a:xfrm>
                <a:off x="-2874" y="0"/>
                <a:ext cx="9149774" cy="4923674"/>
                <a:chOff x="-2874" y="0"/>
                <a:chExt cx="9149774" cy="4923674"/>
              </a:xfrm>
            </p:grpSpPr>
            <p:pic>
              <p:nvPicPr>
                <p:cNvPr id="280" name="Google Shape;280;p20"/>
                <p:cNvPicPr preferRelativeResize="0"/>
                <p:nvPr/>
              </p:nvPicPr>
              <p:blipFill rotWithShape="1">
                <a:blip r:embed="rId3">
                  <a:alphaModFix amt="50000"/>
                </a:blip>
                <a:srcRect l="46367" t="44032" r="33843" b="23482"/>
                <a:stretch/>
              </p:blipFill>
              <p:spPr>
                <a:xfrm flipH="1">
                  <a:off x="-2874" y="4600"/>
                  <a:ext cx="6034324" cy="4919074"/>
                </a:xfrm>
                <a:prstGeom prst="rect">
                  <a:avLst/>
                </a:prstGeom>
                <a:noFill/>
                <a:ln>
                  <a:noFill/>
                </a:ln>
              </p:spPr>
            </p:pic>
            <p:pic>
              <p:nvPicPr>
                <p:cNvPr id="281" name="Google Shape;281;p20"/>
                <p:cNvPicPr preferRelativeResize="0"/>
                <p:nvPr/>
              </p:nvPicPr>
              <p:blipFill rotWithShape="1">
                <a:blip r:embed="rId4">
                  <a:alphaModFix amt="50000"/>
                </a:blip>
                <a:srcRect l="38605" t="21761" r="35200" b="49066"/>
                <a:stretch/>
              </p:blipFill>
              <p:spPr>
                <a:xfrm flipH="1">
                  <a:off x="6328401" y="0"/>
                  <a:ext cx="2818499" cy="2559576"/>
                </a:xfrm>
                <a:prstGeom prst="rect">
                  <a:avLst/>
                </a:prstGeom>
                <a:noFill/>
                <a:ln>
                  <a:noFill/>
                </a:ln>
              </p:spPr>
            </p:pic>
          </p:grpSp>
        </p:grpSp>
        <p:pic>
          <p:nvPicPr>
            <p:cNvPr id="282" name="Google Shape;282;p20"/>
            <p:cNvPicPr preferRelativeResize="0"/>
            <p:nvPr/>
          </p:nvPicPr>
          <p:blipFill rotWithShape="1">
            <a:blip r:embed="rId5">
              <a:alphaModFix amt="70000"/>
            </a:blip>
            <a:srcRect l="17783" r="17289" b="29681"/>
            <a:stretch/>
          </p:blipFill>
          <p:spPr>
            <a:xfrm>
              <a:off x="161588" y="3315757"/>
              <a:ext cx="767551" cy="842383"/>
            </a:xfrm>
            <a:prstGeom prst="rect">
              <a:avLst/>
            </a:prstGeom>
            <a:noFill/>
            <a:ln>
              <a:noFill/>
            </a:ln>
          </p:spPr>
        </p:pic>
        <p:grpSp>
          <p:nvGrpSpPr>
            <p:cNvPr id="283" name="Google Shape;283;p20"/>
            <p:cNvGrpSpPr/>
            <p:nvPr/>
          </p:nvGrpSpPr>
          <p:grpSpPr>
            <a:xfrm>
              <a:off x="330088" y="256238"/>
              <a:ext cx="8844508" cy="4584612"/>
              <a:chOff x="330088" y="256238"/>
              <a:chExt cx="8844508" cy="4584612"/>
            </a:xfrm>
          </p:grpSpPr>
          <p:pic>
            <p:nvPicPr>
              <p:cNvPr id="284" name="Google Shape;284;p20"/>
              <p:cNvPicPr preferRelativeResize="0"/>
              <p:nvPr/>
            </p:nvPicPr>
            <p:blipFill rotWithShape="1">
              <a:blip r:embed="rId6">
                <a:alphaModFix/>
              </a:blip>
              <a:srcRect l="35054" t="40673" r="29458" b="29647"/>
              <a:stretch/>
            </p:blipFill>
            <p:spPr>
              <a:xfrm>
                <a:off x="8364870" y="256260"/>
                <a:ext cx="524650" cy="444867"/>
              </a:xfrm>
              <a:prstGeom prst="rect">
                <a:avLst/>
              </a:prstGeom>
              <a:noFill/>
              <a:ln>
                <a:noFill/>
              </a:ln>
            </p:spPr>
          </p:pic>
          <p:pic>
            <p:nvPicPr>
              <p:cNvPr id="285" name="Google Shape;285;p20"/>
              <p:cNvPicPr preferRelativeResize="0"/>
              <p:nvPr/>
            </p:nvPicPr>
            <p:blipFill rotWithShape="1">
              <a:blip r:embed="rId7">
                <a:alphaModFix/>
              </a:blip>
              <a:srcRect l="10171" t="14996" r="10179" b="14989"/>
              <a:stretch/>
            </p:blipFill>
            <p:spPr>
              <a:xfrm flipH="1">
                <a:off x="8265490" y="3998450"/>
                <a:ext cx="909106" cy="842400"/>
              </a:xfrm>
              <a:prstGeom prst="rect">
                <a:avLst/>
              </a:prstGeom>
              <a:noFill/>
              <a:ln>
                <a:noFill/>
              </a:ln>
            </p:spPr>
          </p:pic>
          <p:pic>
            <p:nvPicPr>
              <p:cNvPr id="286" name="Google Shape;286;p20"/>
              <p:cNvPicPr preferRelativeResize="0"/>
              <p:nvPr/>
            </p:nvPicPr>
            <p:blipFill rotWithShape="1">
              <a:blip r:embed="rId8">
                <a:alphaModFix/>
              </a:blip>
              <a:srcRect l="34007" t="44265" r="31621" b="19127"/>
              <a:stretch/>
            </p:blipFill>
            <p:spPr>
              <a:xfrm>
                <a:off x="330088" y="256238"/>
                <a:ext cx="524675" cy="566497"/>
              </a:xfrm>
              <a:prstGeom prst="rect">
                <a:avLst/>
              </a:prstGeom>
              <a:noFill/>
              <a:ln>
                <a:noFill/>
              </a:ln>
            </p:spPr>
          </p:pic>
        </p:grpSp>
      </p:grpSp>
      <p:sp>
        <p:nvSpPr>
          <p:cNvPr id="287" name="Google Shape;287;p20"/>
          <p:cNvSpPr txBox="1">
            <a:spLocks noGrp="1"/>
          </p:cNvSpPr>
          <p:nvPr>
            <p:ph type="title"/>
          </p:nvPr>
        </p:nvSpPr>
        <p:spPr>
          <a:xfrm>
            <a:off x="5154925" y="1406550"/>
            <a:ext cx="2818500" cy="1165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88" name="Google Shape;288;p20"/>
          <p:cNvSpPr txBox="1">
            <a:spLocks noGrp="1"/>
          </p:cNvSpPr>
          <p:nvPr>
            <p:ph type="subTitle" idx="1"/>
          </p:nvPr>
        </p:nvSpPr>
        <p:spPr>
          <a:xfrm>
            <a:off x="5155050" y="2571750"/>
            <a:ext cx="2818500" cy="1165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340"/>
        <p:cNvGrpSpPr/>
        <p:nvPr/>
      </p:nvGrpSpPr>
      <p:grpSpPr>
        <a:xfrm>
          <a:off x="0" y="0"/>
          <a:ext cx="0" cy="0"/>
          <a:chOff x="0" y="0"/>
          <a:chExt cx="0" cy="0"/>
        </a:xfrm>
      </p:grpSpPr>
      <p:grpSp>
        <p:nvGrpSpPr>
          <p:cNvPr id="341" name="Google Shape;341;p24"/>
          <p:cNvGrpSpPr/>
          <p:nvPr/>
        </p:nvGrpSpPr>
        <p:grpSpPr>
          <a:xfrm>
            <a:off x="-67434" y="-153189"/>
            <a:ext cx="9206359" cy="5297165"/>
            <a:chOff x="-67434" y="-153189"/>
            <a:chExt cx="9206359" cy="5297165"/>
          </a:xfrm>
        </p:grpSpPr>
        <p:pic>
          <p:nvPicPr>
            <p:cNvPr id="342" name="Google Shape;342;p24"/>
            <p:cNvPicPr preferRelativeResize="0"/>
            <p:nvPr/>
          </p:nvPicPr>
          <p:blipFill rotWithShape="1">
            <a:blip r:embed="rId2">
              <a:alphaModFix amt="70000"/>
            </a:blip>
            <a:srcRect t="-2155" b="-1000"/>
            <a:stretch/>
          </p:blipFill>
          <p:spPr>
            <a:xfrm flipH="1">
              <a:off x="6578688" y="3255350"/>
              <a:ext cx="2304175" cy="1888625"/>
            </a:xfrm>
            <a:prstGeom prst="rect">
              <a:avLst/>
            </a:prstGeom>
            <a:noFill/>
            <a:ln>
              <a:noFill/>
            </a:ln>
          </p:spPr>
        </p:pic>
        <p:grpSp>
          <p:nvGrpSpPr>
            <p:cNvPr id="343" name="Google Shape;343;p24"/>
            <p:cNvGrpSpPr/>
            <p:nvPr/>
          </p:nvGrpSpPr>
          <p:grpSpPr>
            <a:xfrm>
              <a:off x="-67434" y="-153189"/>
              <a:ext cx="9206359" cy="5297164"/>
              <a:chOff x="-67434" y="-153189"/>
              <a:chExt cx="9206359" cy="5297164"/>
            </a:xfrm>
          </p:grpSpPr>
          <p:pic>
            <p:nvPicPr>
              <p:cNvPr id="344" name="Google Shape;344;p24"/>
              <p:cNvPicPr preferRelativeResize="0"/>
              <p:nvPr/>
            </p:nvPicPr>
            <p:blipFill rotWithShape="1">
              <a:blip r:embed="rId3">
                <a:alphaModFix amt="50000"/>
              </a:blip>
              <a:srcRect l="60774" t="4430" r="34522" b="73944"/>
              <a:stretch/>
            </p:blipFill>
            <p:spPr>
              <a:xfrm flipH="1">
                <a:off x="2" y="1869375"/>
                <a:ext cx="1434148" cy="3274600"/>
              </a:xfrm>
              <a:prstGeom prst="rect">
                <a:avLst/>
              </a:prstGeom>
              <a:noFill/>
              <a:ln>
                <a:noFill/>
              </a:ln>
            </p:spPr>
          </p:pic>
          <p:grpSp>
            <p:nvGrpSpPr>
              <p:cNvPr id="345" name="Google Shape;345;p24"/>
              <p:cNvGrpSpPr/>
              <p:nvPr/>
            </p:nvGrpSpPr>
            <p:grpSpPr>
              <a:xfrm>
                <a:off x="0" y="10627"/>
                <a:ext cx="9138925" cy="5133348"/>
                <a:chOff x="0" y="10627"/>
                <a:chExt cx="9138925" cy="5133348"/>
              </a:xfrm>
            </p:grpSpPr>
            <p:pic>
              <p:nvPicPr>
                <p:cNvPr id="346" name="Google Shape;346;p24"/>
                <p:cNvPicPr preferRelativeResize="0"/>
                <p:nvPr/>
              </p:nvPicPr>
              <p:blipFill rotWithShape="1">
                <a:blip r:embed="rId2">
                  <a:alphaModFix amt="70000"/>
                </a:blip>
                <a:srcRect t="58445" b="5211"/>
                <a:stretch/>
              </p:blipFill>
              <p:spPr>
                <a:xfrm flipH="1">
                  <a:off x="6834750" y="10627"/>
                  <a:ext cx="2304175" cy="665400"/>
                </a:xfrm>
                <a:prstGeom prst="rect">
                  <a:avLst/>
                </a:prstGeom>
                <a:noFill/>
                <a:ln>
                  <a:noFill/>
                </a:ln>
              </p:spPr>
            </p:pic>
            <p:pic>
              <p:nvPicPr>
                <p:cNvPr id="347" name="Google Shape;347;p24"/>
                <p:cNvPicPr preferRelativeResize="0"/>
                <p:nvPr/>
              </p:nvPicPr>
              <p:blipFill rotWithShape="1">
                <a:blip r:embed="rId2">
                  <a:alphaModFix amt="70000"/>
                </a:blip>
                <a:srcRect t="-1905" r="22684" b="51624"/>
                <a:stretch/>
              </p:blipFill>
              <p:spPr>
                <a:xfrm flipH="1">
                  <a:off x="0" y="4223375"/>
                  <a:ext cx="1781350" cy="920600"/>
                </a:xfrm>
                <a:prstGeom prst="rect">
                  <a:avLst/>
                </a:prstGeom>
                <a:noFill/>
                <a:ln>
                  <a:noFill/>
                </a:ln>
              </p:spPr>
            </p:pic>
          </p:grpSp>
          <p:grpSp>
            <p:nvGrpSpPr>
              <p:cNvPr id="348" name="Google Shape;348;p24"/>
              <p:cNvGrpSpPr/>
              <p:nvPr/>
            </p:nvGrpSpPr>
            <p:grpSpPr>
              <a:xfrm>
                <a:off x="-67434" y="-153189"/>
                <a:ext cx="9068774" cy="5149316"/>
                <a:chOff x="-67434" y="-153189"/>
                <a:chExt cx="9068774" cy="5149316"/>
              </a:xfrm>
            </p:grpSpPr>
            <p:pic>
              <p:nvPicPr>
                <p:cNvPr id="349" name="Google Shape;349;p24"/>
                <p:cNvPicPr preferRelativeResize="0"/>
                <p:nvPr/>
              </p:nvPicPr>
              <p:blipFill rotWithShape="1">
                <a:blip r:embed="rId4">
                  <a:alphaModFix/>
                </a:blip>
                <a:srcRect l="35054" t="40673" r="29458" b="29647"/>
                <a:stretch/>
              </p:blipFill>
              <p:spPr>
                <a:xfrm>
                  <a:off x="8476691" y="4551260"/>
                  <a:ext cx="524650" cy="444867"/>
                </a:xfrm>
                <a:prstGeom prst="rect">
                  <a:avLst/>
                </a:prstGeom>
                <a:noFill/>
                <a:ln>
                  <a:noFill/>
                </a:ln>
              </p:spPr>
            </p:pic>
            <p:pic>
              <p:nvPicPr>
                <p:cNvPr id="350" name="Google Shape;350;p24"/>
                <p:cNvPicPr preferRelativeResize="0"/>
                <p:nvPr/>
              </p:nvPicPr>
              <p:blipFill rotWithShape="1">
                <a:blip r:embed="rId5">
                  <a:alphaModFix amt="70000"/>
                </a:blip>
                <a:srcRect l="17783" r="17289" b="29681"/>
                <a:stretch/>
              </p:blipFill>
              <p:spPr>
                <a:xfrm rot="1799993">
                  <a:off x="91746" y="-17732"/>
                  <a:ext cx="767548" cy="842381"/>
                </a:xfrm>
                <a:prstGeom prst="rect">
                  <a:avLst/>
                </a:prstGeom>
                <a:noFill/>
                <a:ln>
                  <a:noFill/>
                </a:ln>
              </p:spPr>
            </p:pic>
          </p:grpSp>
        </p:grpSp>
      </p:grpSp>
      <p:sp>
        <p:nvSpPr>
          <p:cNvPr id="351" name="Google Shape;351;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52" name="Google Shape;352;p24"/>
          <p:cNvSpPr txBox="1">
            <a:spLocks noGrp="1"/>
          </p:cNvSpPr>
          <p:nvPr>
            <p:ph type="subTitle" idx="1"/>
          </p:nvPr>
        </p:nvSpPr>
        <p:spPr>
          <a:xfrm>
            <a:off x="720000" y="1902310"/>
            <a:ext cx="29019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3" name="Google Shape;353;p24"/>
          <p:cNvSpPr txBox="1">
            <a:spLocks noGrp="1"/>
          </p:cNvSpPr>
          <p:nvPr>
            <p:ph type="subTitle" idx="2"/>
          </p:nvPr>
        </p:nvSpPr>
        <p:spPr>
          <a:xfrm>
            <a:off x="3867050" y="1902310"/>
            <a:ext cx="29019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4" name="Google Shape;354;p24"/>
          <p:cNvSpPr txBox="1">
            <a:spLocks noGrp="1"/>
          </p:cNvSpPr>
          <p:nvPr>
            <p:ph type="subTitle" idx="3"/>
          </p:nvPr>
        </p:nvSpPr>
        <p:spPr>
          <a:xfrm>
            <a:off x="720000" y="3340000"/>
            <a:ext cx="29019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5" name="Google Shape;355;p24"/>
          <p:cNvSpPr txBox="1">
            <a:spLocks noGrp="1"/>
          </p:cNvSpPr>
          <p:nvPr>
            <p:ph type="subTitle" idx="4"/>
          </p:nvPr>
        </p:nvSpPr>
        <p:spPr>
          <a:xfrm>
            <a:off x="3867050" y="3340000"/>
            <a:ext cx="29019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6" name="Google Shape;356;p24"/>
          <p:cNvSpPr txBox="1">
            <a:spLocks noGrp="1"/>
          </p:cNvSpPr>
          <p:nvPr>
            <p:ph type="subTitle" idx="5"/>
          </p:nvPr>
        </p:nvSpPr>
        <p:spPr>
          <a:xfrm>
            <a:off x="720000" y="1549200"/>
            <a:ext cx="29019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800">
                <a:latin typeface="Sora SemiBold"/>
                <a:ea typeface="Sora SemiBold"/>
                <a:cs typeface="Sora SemiBold"/>
                <a:sym typeface="Sora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357" name="Google Shape;357;p24"/>
          <p:cNvSpPr txBox="1">
            <a:spLocks noGrp="1"/>
          </p:cNvSpPr>
          <p:nvPr>
            <p:ph type="subTitle" idx="6"/>
          </p:nvPr>
        </p:nvSpPr>
        <p:spPr>
          <a:xfrm>
            <a:off x="720000" y="2985841"/>
            <a:ext cx="29019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800">
                <a:latin typeface="Sora SemiBold"/>
                <a:ea typeface="Sora SemiBold"/>
                <a:cs typeface="Sora SemiBold"/>
                <a:sym typeface="Sora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358" name="Google Shape;358;p24"/>
          <p:cNvSpPr txBox="1">
            <a:spLocks noGrp="1"/>
          </p:cNvSpPr>
          <p:nvPr>
            <p:ph type="subTitle" idx="7"/>
          </p:nvPr>
        </p:nvSpPr>
        <p:spPr>
          <a:xfrm>
            <a:off x="3867045" y="1549200"/>
            <a:ext cx="29019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800">
                <a:latin typeface="Sora SemiBold"/>
                <a:ea typeface="Sora SemiBold"/>
                <a:cs typeface="Sora SemiBold"/>
                <a:sym typeface="Sora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359" name="Google Shape;359;p24"/>
          <p:cNvSpPr txBox="1">
            <a:spLocks noGrp="1"/>
          </p:cNvSpPr>
          <p:nvPr>
            <p:ph type="subTitle" idx="8"/>
          </p:nvPr>
        </p:nvSpPr>
        <p:spPr>
          <a:xfrm>
            <a:off x="3867045" y="2985841"/>
            <a:ext cx="29019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800">
                <a:latin typeface="Sora SemiBold"/>
                <a:ea typeface="Sora SemiBold"/>
                <a:cs typeface="Sora SemiBold"/>
                <a:sym typeface="Sora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60"/>
        <p:cNvGrpSpPr/>
        <p:nvPr/>
      </p:nvGrpSpPr>
      <p:grpSpPr>
        <a:xfrm>
          <a:off x="0" y="0"/>
          <a:ext cx="0" cy="0"/>
          <a:chOff x="0" y="0"/>
          <a:chExt cx="0" cy="0"/>
        </a:xfrm>
      </p:grpSpPr>
      <p:grpSp>
        <p:nvGrpSpPr>
          <p:cNvPr id="361" name="Google Shape;361;p25"/>
          <p:cNvGrpSpPr/>
          <p:nvPr/>
        </p:nvGrpSpPr>
        <p:grpSpPr>
          <a:xfrm>
            <a:off x="-77750" y="-9583"/>
            <a:ext cx="9225601" cy="5180558"/>
            <a:chOff x="-77750" y="-9583"/>
            <a:chExt cx="9225601" cy="5180558"/>
          </a:xfrm>
        </p:grpSpPr>
        <p:grpSp>
          <p:nvGrpSpPr>
            <p:cNvPr id="362" name="Google Shape;362;p25"/>
            <p:cNvGrpSpPr/>
            <p:nvPr/>
          </p:nvGrpSpPr>
          <p:grpSpPr>
            <a:xfrm>
              <a:off x="-30229" y="-9583"/>
              <a:ext cx="9174225" cy="5180558"/>
              <a:chOff x="-30229" y="-9583"/>
              <a:chExt cx="9174225" cy="5180558"/>
            </a:xfrm>
          </p:grpSpPr>
          <p:pic>
            <p:nvPicPr>
              <p:cNvPr id="363" name="Google Shape;363;p25"/>
              <p:cNvPicPr preferRelativeResize="0"/>
              <p:nvPr/>
            </p:nvPicPr>
            <p:blipFill rotWithShape="1">
              <a:blip r:embed="rId2">
                <a:alphaModFix amt="70000"/>
              </a:blip>
              <a:srcRect l="11190" t="53233" b="9490"/>
              <a:stretch/>
            </p:blipFill>
            <p:spPr>
              <a:xfrm flipH="1">
                <a:off x="7128795" y="-9583"/>
                <a:ext cx="2015200" cy="672075"/>
              </a:xfrm>
              <a:prstGeom prst="rect">
                <a:avLst/>
              </a:prstGeom>
              <a:noFill/>
              <a:ln>
                <a:noFill/>
              </a:ln>
            </p:spPr>
          </p:pic>
          <p:pic>
            <p:nvPicPr>
              <p:cNvPr id="364" name="Google Shape;364;p25"/>
              <p:cNvPicPr preferRelativeResize="0"/>
              <p:nvPr/>
            </p:nvPicPr>
            <p:blipFill rotWithShape="1">
              <a:blip r:embed="rId2">
                <a:alphaModFix amt="70000"/>
              </a:blip>
              <a:srcRect l="69912" b="16839"/>
              <a:stretch/>
            </p:blipFill>
            <p:spPr>
              <a:xfrm>
                <a:off x="-30229" y="3205825"/>
                <a:ext cx="894850" cy="1965150"/>
              </a:xfrm>
              <a:prstGeom prst="rect">
                <a:avLst/>
              </a:prstGeom>
              <a:noFill/>
              <a:ln>
                <a:noFill/>
              </a:ln>
            </p:spPr>
          </p:pic>
          <p:pic>
            <p:nvPicPr>
              <p:cNvPr id="365" name="Google Shape;365;p25"/>
              <p:cNvPicPr preferRelativeResize="0"/>
              <p:nvPr/>
            </p:nvPicPr>
            <p:blipFill rotWithShape="1">
              <a:blip r:embed="rId2">
                <a:alphaModFix amt="70000"/>
              </a:blip>
              <a:srcRect l="12647" t="41660" r="13262" b="-5128"/>
              <a:stretch/>
            </p:blipFill>
            <p:spPr>
              <a:xfrm>
                <a:off x="-1" y="10626"/>
                <a:ext cx="1707175" cy="1161998"/>
              </a:xfrm>
              <a:prstGeom prst="rect">
                <a:avLst/>
              </a:prstGeom>
              <a:noFill/>
              <a:ln>
                <a:noFill/>
              </a:ln>
            </p:spPr>
          </p:pic>
        </p:grpSp>
        <p:grpSp>
          <p:nvGrpSpPr>
            <p:cNvPr id="366" name="Google Shape;366;p25"/>
            <p:cNvGrpSpPr/>
            <p:nvPr/>
          </p:nvGrpSpPr>
          <p:grpSpPr>
            <a:xfrm>
              <a:off x="-77750" y="190438"/>
              <a:ext cx="9026432" cy="4829182"/>
              <a:chOff x="-77750" y="190438"/>
              <a:chExt cx="9026432" cy="4829182"/>
            </a:xfrm>
          </p:grpSpPr>
          <p:pic>
            <p:nvPicPr>
              <p:cNvPr id="367" name="Google Shape;367;p25"/>
              <p:cNvPicPr preferRelativeResize="0"/>
              <p:nvPr/>
            </p:nvPicPr>
            <p:blipFill rotWithShape="1">
              <a:blip r:embed="rId3">
                <a:alphaModFix/>
              </a:blip>
              <a:srcRect l="34007" t="44265" r="31621" b="19127"/>
              <a:stretch/>
            </p:blipFill>
            <p:spPr>
              <a:xfrm>
                <a:off x="8424007" y="190438"/>
                <a:ext cx="524675" cy="566497"/>
              </a:xfrm>
              <a:prstGeom prst="rect">
                <a:avLst/>
              </a:prstGeom>
              <a:noFill/>
              <a:ln>
                <a:noFill/>
              </a:ln>
            </p:spPr>
          </p:pic>
          <p:pic>
            <p:nvPicPr>
              <p:cNvPr id="368" name="Google Shape;368;p25"/>
              <p:cNvPicPr preferRelativeResize="0"/>
              <p:nvPr/>
            </p:nvPicPr>
            <p:blipFill rotWithShape="1">
              <a:blip r:embed="rId4">
                <a:alphaModFix/>
              </a:blip>
              <a:srcRect l="-8005" t="14996" r="-8017" b="14989"/>
              <a:stretch/>
            </p:blipFill>
            <p:spPr>
              <a:xfrm flipH="1">
                <a:off x="-77750" y="4188377"/>
                <a:ext cx="1126300" cy="831243"/>
              </a:xfrm>
              <a:prstGeom prst="rect">
                <a:avLst/>
              </a:prstGeom>
              <a:noFill/>
              <a:ln>
                <a:noFill/>
              </a:ln>
            </p:spPr>
          </p:pic>
        </p:grpSp>
        <p:grpSp>
          <p:nvGrpSpPr>
            <p:cNvPr id="369" name="Google Shape;369;p25"/>
            <p:cNvGrpSpPr/>
            <p:nvPr/>
          </p:nvGrpSpPr>
          <p:grpSpPr>
            <a:xfrm>
              <a:off x="0" y="10626"/>
              <a:ext cx="9147852" cy="5151299"/>
              <a:chOff x="0" y="10626"/>
              <a:chExt cx="9147852" cy="5151299"/>
            </a:xfrm>
          </p:grpSpPr>
          <p:grpSp>
            <p:nvGrpSpPr>
              <p:cNvPr id="370" name="Google Shape;370;p25"/>
              <p:cNvGrpSpPr/>
              <p:nvPr/>
            </p:nvGrpSpPr>
            <p:grpSpPr>
              <a:xfrm>
                <a:off x="0" y="10626"/>
                <a:ext cx="9147852" cy="5133349"/>
                <a:chOff x="0" y="10626"/>
                <a:chExt cx="9147852" cy="5133349"/>
              </a:xfrm>
            </p:grpSpPr>
            <p:pic>
              <p:nvPicPr>
                <p:cNvPr id="371" name="Google Shape;371;p25"/>
                <p:cNvPicPr preferRelativeResize="0"/>
                <p:nvPr/>
              </p:nvPicPr>
              <p:blipFill rotWithShape="1">
                <a:blip r:embed="rId5">
                  <a:alphaModFix amt="50000"/>
                </a:blip>
                <a:srcRect l="57387" t="5538" r="34522" b="66114"/>
                <a:stretch/>
              </p:blipFill>
              <p:spPr>
                <a:xfrm>
                  <a:off x="6680800" y="851450"/>
                  <a:ext cx="2467052" cy="4292526"/>
                </a:xfrm>
                <a:prstGeom prst="rect">
                  <a:avLst/>
                </a:prstGeom>
                <a:noFill/>
                <a:ln>
                  <a:noFill/>
                </a:ln>
              </p:spPr>
            </p:pic>
            <p:pic>
              <p:nvPicPr>
                <p:cNvPr id="372" name="Google Shape;372;p25"/>
                <p:cNvPicPr preferRelativeResize="0"/>
                <p:nvPr/>
              </p:nvPicPr>
              <p:blipFill rotWithShape="1">
                <a:blip r:embed="rId6">
                  <a:alphaModFix/>
                </a:blip>
                <a:srcRect l="47075" t="30958" r="26556" b="50042"/>
                <a:stretch/>
              </p:blipFill>
              <p:spPr>
                <a:xfrm rot="10800000" flipH="1">
                  <a:off x="0" y="10626"/>
                  <a:ext cx="2837048" cy="1666973"/>
                </a:xfrm>
                <a:prstGeom prst="rect">
                  <a:avLst/>
                </a:prstGeom>
                <a:noFill/>
                <a:ln>
                  <a:noFill/>
                </a:ln>
              </p:spPr>
            </p:pic>
          </p:grpSp>
          <p:pic>
            <p:nvPicPr>
              <p:cNvPr id="373" name="Google Shape;373;p25"/>
              <p:cNvPicPr preferRelativeResize="0"/>
              <p:nvPr/>
            </p:nvPicPr>
            <p:blipFill rotWithShape="1">
              <a:blip r:embed="rId5">
                <a:alphaModFix amt="70000"/>
              </a:blip>
              <a:srcRect l="36907" t="-18781" r="56610" b="83773"/>
              <a:stretch/>
            </p:blipFill>
            <p:spPr>
              <a:xfrm rot="5400000">
                <a:off x="2759675" y="1522999"/>
                <a:ext cx="1976525" cy="5301326"/>
              </a:xfrm>
              <a:prstGeom prst="rect">
                <a:avLst/>
              </a:prstGeom>
              <a:noFill/>
              <a:ln>
                <a:noFill/>
              </a:ln>
            </p:spPr>
          </p:pic>
        </p:grpSp>
      </p:grpSp>
      <p:sp>
        <p:nvSpPr>
          <p:cNvPr id="374" name="Google Shape;374;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5" name="Google Shape;375;p25"/>
          <p:cNvSpPr txBox="1">
            <a:spLocks noGrp="1"/>
          </p:cNvSpPr>
          <p:nvPr>
            <p:ph type="subTitle" idx="1"/>
          </p:nvPr>
        </p:nvSpPr>
        <p:spPr>
          <a:xfrm>
            <a:off x="719989" y="1902716"/>
            <a:ext cx="19860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6" name="Google Shape;376;p25"/>
          <p:cNvSpPr txBox="1">
            <a:spLocks noGrp="1"/>
          </p:cNvSpPr>
          <p:nvPr>
            <p:ph type="subTitle" idx="2"/>
          </p:nvPr>
        </p:nvSpPr>
        <p:spPr>
          <a:xfrm>
            <a:off x="3385125" y="1902716"/>
            <a:ext cx="19860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7" name="Google Shape;377;p25"/>
          <p:cNvSpPr txBox="1">
            <a:spLocks noGrp="1"/>
          </p:cNvSpPr>
          <p:nvPr>
            <p:ph type="subTitle" idx="3"/>
          </p:nvPr>
        </p:nvSpPr>
        <p:spPr>
          <a:xfrm>
            <a:off x="719989" y="3339254"/>
            <a:ext cx="19860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8" name="Google Shape;378;p25"/>
          <p:cNvSpPr txBox="1">
            <a:spLocks noGrp="1"/>
          </p:cNvSpPr>
          <p:nvPr>
            <p:ph type="subTitle" idx="4"/>
          </p:nvPr>
        </p:nvSpPr>
        <p:spPr>
          <a:xfrm>
            <a:off x="3385125" y="3339254"/>
            <a:ext cx="19860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9" name="Google Shape;379;p25"/>
          <p:cNvSpPr txBox="1">
            <a:spLocks noGrp="1"/>
          </p:cNvSpPr>
          <p:nvPr>
            <p:ph type="subTitle" idx="5"/>
          </p:nvPr>
        </p:nvSpPr>
        <p:spPr>
          <a:xfrm>
            <a:off x="6050261" y="1902716"/>
            <a:ext cx="19860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0" name="Google Shape;380;p25"/>
          <p:cNvSpPr txBox="1">
            <a:spLocks noGrp="1"/>
          </p:cNvSpPr>
          <p:nvPr>
            <p:ph type="subTitle" idx="6"/>
          </p:nvPr>
        </p:nvSpPr>
        <p:spPr>
          <a:xfrm>
            <a:off x="6050261" y="3339254"/>
            <a:ext cx="19860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1" name="Google Shape;381;p25"/>
          <p:cNvSpPr txBox="1">
            <a:spLocks noGrp="1"/>
          </p:cNvSpPr>
          <p:nvPr>
            <p:ph type="subTitle" idx="7"/>
          </p:nvPr>
        </p:nvSpPr>
        <p:spPr>
          <a:xfrm>
            <a:off x="720889" y="1562537"/>
            <a:ext cx="1984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800">
                <a:latin typeface="Sora SemiBold"/>
                <a:ea typeface="Sora SemiBold"/>
                <a:cs typeface="Sora SemiBold"/>
                <a:sym typeface="Sora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382" name="Google Shape;382;p25"/>
          <p:cNvSpPr txBox="1">
            <a:spLocks noGrp="1"/>
          </p:cNvSpPr>
          <p:nvPr>
            <p:ph type="subTitle" idx="8"/>
          </p:nvPr>
        </p:nvSpPr>
        <p:spPr>
          <a:xfrm>
            <a:off x="3385125" y="1562537"/>
            <a:ext cx="1984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800">
                <a:latin typeface="Sora SemiBold"/>
                <a:ea typeface="Sora SemiBold"/>
                <a:cs typeface="Sora SemiBold"/>
                <a:sym typeface="Sora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383" name="Google Shape;383;p25"/>
          <p:cNvSpPr txBox="1">
            <a:spLocks noGrp="1"/>
          </p:cNvSpPr>
          <p:nvPr>
            <p:ph type="subTitle" idx="9"/>
          </p:nvPr>
        </p:nvSpPr>
        <p:spPr>
          <a:xfrm>
            <a:off x="6050261" y="1562537"/>
            <a:ext cx="1984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800">
                <a:latin typeface="Sora SemiBold"/>
                <a:ea typeface="Sora SemiBold"/>
                <a:cs typeface="Sora SemiBold"/>
                <a:sym typeface="Sora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384" name="Google Shape;384;p25"/>
          <p:cNvSpPr txBox="1">
            <a:spLocks noGrp="1"/>
          </p:cNvSpPr>
          <p:nvPr>
            <p:ph type="subTitle" idx="13"/>
          </p:nvPr>
        </p:nvSpPr>
        <p:spPr>
          <a:xfrm>
            <a:off x="720889" y="2999051"/>
            <a:ext cx="1984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800">
                <a:latin typeface="Sora SemiBold"/>
                <a:ea typeface="Sora SemiBold"/>
                <a:cs typeface="Sora SemiBold"/>
                <a:sym typeface="Sora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385" name="Google Shape;385;p25"/>
          <p:cNvSpPr txBox="1">
            <a:spLocks noGrp="1"/>
          </p:cNvSpPr>
          <p:nvPr>
            <p:ph type="subTitle" idx="14"/>
          </p:nvPr>
        </p:nvSpPr>
        <p:spPr>
          <a:xfrm>
            <a:off x="3385125" y="2999051"/>
            <a:ext cx="1984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800">
                <a:latin typeface="Sora SemiBold"/>
                <a:ea typeface="Sora SemiBold"/>
                <a:cs typeface="Sora SemiBold"/>
                <a:sym typeface="Sora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386" name="Google Shape;386;p25"/>
          <p:cNvSpPr txBox="1">
            <a:spLocks noGrp="1"/>
          </p:cNvSpPr>
          <p:nvPr>
            <p:ph type="subTitle" idx="15"/>
          </p:nvPr>
        </p:nvSpPr>
        <p:spPr>
          <a:xfrm>
            <a:off x="6050261" y="2999051"/>
            <a:ext cx="1984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800">
                <a:latin typeface="Sora SemiBold"/>
                <a:ea typeface="Sora SemiBold"/>
                <a:cs typeface="Sora SemiBold"/>
                <a:sym typeface="Sora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grpSp>
        <p:nvGrpSpPr>
          <p:cNvPr id="28" name="Google Shape;28;p3"/>
          <p:cNvGrpSpPr/>
          <p:nvPr/>
        </p:nvGrpSpPr>
        <p:grpSpPr>
          <a:xfrm>
            <a:off x="0" y="475"/>
            <a:ext cx="9144003" cy="5681502"/>
            <a:chOff x="0" y="475"/>
            <a:chExt cx="9144003" cy="5681502"/>
          </a:xfrm>
        </p:grpSpPr>
        <p:grpSp>
          <p:nvGrpSpPr>
            <p:cNvPr id="29" name="Google Shape;29;p3"/>
            <p:cNvGrpSpPr/>
            <p:nvPr/>
          </p:nvGrpSpPr>
          <p:grpSpPr>
            <a:xfrm>
              <a:off x="0" y="475"/>
              <a:ext cx="9144003" cy="5143500"/>
              <a:chOff x="0" y="475"/>
              <a:chExt cx="9144003" cy="5143500"/>
            </a:xfrm>
          </p:grpSpPr>
          <p:pic>
            <p:nvPicPr>
              <p:cNvPr id="30" name="Google Shape;30;p3"/>
              <p:cNvPicPr preferRelativeResize="0"/>
              <p:nvPr/>
            </p:nvPicPr>
            <p:blipFill rotWithShape="1">
              <a:blip r:embed="rId2">
                <a:alphaModFix amt="50000"/>
              </a:blip>
              <a:srcRect l="45905" t="39465" r="24108" b="26568"/>
              <a:stretch/>
            </p:blipFill>
            <p:spPr>
              <a:xfrm>
                <a:off x="0" y="475"/>
                <a:ext cx="9144003" cy="5143500"/>
              </a:xfrm>
              <a:prstGeom prst="rect">
                <a:avLst/>
              </a:prstGeom>
              <a:noFill/>
              <a:ln>
                <a:noFill/>
              </a:ln>
            </p:spPr>
          </p:pic>
          <p:pic>
            <p:nvPicPr>
              <p:cNvPr id="31" name="Google Shape;31;p3"/>
              <p:cNvPicPr preferRelativeResize="0"/>
              <p:nvPr/>
            </p:nvPicPr>
            <p:blipFill rotWithShape="1">
              <a:blip r:embed="rId3">
                <a:alphaModFix amt="50000"/>
              </a:blip>
              <a:srcRect l="34447" t="10169" r="25765" b="62291"/>
              <a:stretch/>
            </p:blipFill>
            <p:spPr>
              <a:xfrm>
                <a:off x="0" y="2727275"/>
                <a:ext cx="4281027" cy="2416227"/>
              </a:xfrm>
              <a:prstGeom prst="rect">
                <a:avLst/>
              </a:prstGeom>
              <a:noFill/>
              <a:ln>
                <a:noFill/>
              </a:ln>
            </p:spPr>
          </p:pic>
        </p:grpSp>
        <p:pic>
          <p:nvPicPr>
            <p:cNvPr id="32" name="Google Shape;32;p3"/>
            <p:cNvPicPr preferRelativeResize="0"/>
            <p:nvPr/>
          </p:nvPicPr>
          <p:blipFill rotWithShape="1">
            <a:blip r:embed="rId3">
              <a:alphaModFix/>
            </a:blip>
            <a:srcRect l="43372" t="22418" r="16326" b="50042"/>
            <a:stretch/>
          </p:blipFill>
          <p:spPr>
            <a:xfrm rot="10800000">
              <a:off x="4807626" y="10623"/>
              <a:ext cx="4336374" cy="2416227"/>
            </a:xfrm>
            <a:prstGeom prst="rect">
              <a:avLst/>
            </a:prstGeom>
            <a:noFill/>
            <a:ln>
              <a:noFill/>
            </a:ln>
          </p:spPr>
        </p:pic>
        <p:pic>
          <p:nvPicPr>
            <p:cNvPr id="33" name="Google Shape;33;p3"/>
            <p:cNvPicPr preferRelativeResize="0"/>
            <p:nvPr/>
          </p:nvPicPr>
          <p:blipFill rotWithShape="1">
            <a:blip r:embed="rId4">
              <a:alphaModFix/>
            </a:blip>
            <a:srcRect l="34007" t="44265" r="31621" b="19127"/>
            <a:stretch/>
          </p:blipFill>
          <p:spPr>
            <a:xfrm flipH="1">
              <a:off x="7724488" y="369738"/>
              <a:ext cx="524675" cy="566497"/>
            </a:xfrm>
            <a:prstGeom prst="rect">
              <a:avLst/>
            </a:prstGeom>
            <a:noFill/>
            <a:ln>
              <a:noFill/>
            </a:ln>
          </p:spPr>
        </p:pic>
        <p:pic>
          <p:nvPicPr>
            <p:cNvPr id="34" name="Google Shape;34;p3"/>
            <p:cNvPicPr preferRelativeResize="0"/>
            <p:nvPr/>
          </p:nvPicPr>
          <p:blipFill rotWithShape="1">
            <a:blip r:embed="rId5">
              <a:alphaModFix/>
            </a:blip>
            <a:srcRect l="35054" t="40673" r="29458" b="29647"/>
            <a:stretch/>
          </p:blipFill>
          <p:spPr>
            <a:xfrm flipH="1">
              <a:off x="8430781" y="197323"/>
              <a:ext cx="524650" cy="444867"/>
            </a:xfrm>
            <a:prstGeom prst="rect">
              <a:avLst/>
            </a:prstGeom>
            <a:noFill/>
            <a:ln>
              <a:noFill/>
            </a:ln>
          </p:spPr>
        </p:pic>
        <p:grpSp>
          <p:nvGrpSpPr>
            <p:cNvPr id="35" name="Google Shape;35;p3"/>
            <p:cNvGrpSpPr/>
            <p:nvPr/>
          </p:nvGrpSpPr>
          <p:grpSpPr>
            <a:xfrm>
              <a:off x="7" y="10628"/>
              <a:ext cx="9138919" cy="5671349"/>
              <a:chOff x="7" y="10628"/>
              <a:chExt cx="9138919" cy="5671349"/>
            </a:xfrm>
          </p:grpSpPr>
          <p:pic>
            <p:nvPicPr>
              <p:cNvPr id="36" name="Google Shape;36;p3"/>
              <p:cNvPicPr preferRelativeResize="0"/>
              <p:nvPr/>
            </p:nvPicPr>
            <p:blipFill rotWithShape="1">
              <a:blip r:embed="rId6">
                <a:alphaModFix amt="70000"/>
              </a:blip>
              <a:srcRect t="23608" b="-9268"/>
              <a:stretch/>
            </p:blipFill>
            <p:spPr>
              <a:xfrm flipH="1">
                <a:off x="6834751" y="10628"/>
                <a:ext cx="2304175" cy="1568350"/>
              </a:xfrm>
              <a:prstGeom prst="rect">
                <a:avLst/>
              </a:prstGeom>
              <a:noFill/>
              <a:ln>
                <a:noFill/>
              </a:ln>
            </p:spPr>
          </p:pic>
          <p:pic>
            <p:nvPicPr>
              <p:cNvPr id="37" name="Google Shape;37;p3"/>
              <p:cNvPicPr preferRelativeResize="0"/>
              <p:nvPr/>
            </p:nvPicPr>
            <p:blipFill rotWithShape="1">
              <a:blip r:embed="rId6">
                <a:alphaModFix amt="70000"/>
              </a:blip>
              <a:srcRect l="11190" t="-6147" b="41636"/>
              <a:stretch/>
            </p:blipFill>
            <p:spPr>
              <a:xfrm rot="5399999" flipH="1">
                <a:off x="-558388" y="583167"/>
                <a:ext cx="2641313" cy="1524522"/>
              </a:xfrm>
              <a:prstGeom prst="rect">
                <a:avLst/>
              </a:prstGeom>
              <a:noFill/>
              <a:ln>
                <a:noFill/>
              </a:ln>
            </p:spPr>
          </p:pic>
          <p:pic>
            <p:nvPicPr>
              <p:cNvPr id="38" name="Google Shape;38;p3"/>
              <p:cNvPicPr preferRelativeResize="0"/>
              <p:nvPr/>
            </p:nvPicPr>
            <p:blipFill rotWithShape="1">
              <a:blip r:embed="rId6">
                <a:alphaModFix amt="70000"/>
              </a:blip>
              <a:srcRect l="11190" t="-6147" b="41636"/>
              <a:stretch/>
            </p:blipFill>
            <p:spPr>
              <a:xfrm flipH="1">
                <a:off x="3431987" y="4157455"/>
                <a:ext cx="2641313" cy="1524522"/>
              </a:xfrm>
              <a:prstGeom prst="rect">
                <a:avLst/>
              </a:prstGeom>
              <a:noFill/>
              <a:ln>
                <a:noFill/>
              </a:ln>
            </p:spPr>
          </p:pic>
        </p:grpSp>
      </p:grpSp>
      <p:sp>
        <p:nvSpPr>
          <p:cNvPr id="39" name="Google Shape;39;p3"/>
          <p:cNvSpPr txBox="1">
            <a:spLocks noGrp="1"/>
          </p:cNvSpPr>
          <p:nvPr>
            <p:ph type="title"/>
          </p:nvPr>
        </p:nvSpPr>
        <p:spPr>
          <a:xfrm>
            <a:off x="713225" y="2405925"/>
            <a:ext cx="4250400" cy="994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0" name="Google Shape;40;p3"/>
          <p:cNvSpPr txBox="1">
            <a:spLocks noGrp="1"/>
          </p:cNvSpPr>
          <p:nvPr>
            <p:ph type="title" idx="2" hasCustomPrompt="1"/>
          </p:nvPr>
        </p:nvSpPr>
        <p:spPr>
          <a:xfrm>
            <a:off x="800100" y="1074175"/>
            <a:ext cx="1399200" cy="994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5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41" name="Google Shape;41;p3"/>
          <p:cNvSpPr txBox="1">
            <a:spLocks noGrp="1"/>
          </p:cNvSpPr>
          <p:nvPr>
            <p:ph type="subTitle" idx="1"/>
          </p:nvPr>
        </p:nvSpPr>
        <p:spPr>
          <a:xfrm>
            <a:off x="713225" y="3400725"/>
            <a:ext cx="42504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387"/>
        <p:cNvGrpSpPr/>
        <p:nvPr/>
      </p:nvGrpSpPr>
      <p:grpSpPr>
        <a:xfrm>
          <a:off x="0" y="0"/>
          <a:ext cx="0" cy="0"/>
          <a:chOff x="0" y="0"/>
          <a:chExt cx="0" cy="0"/>
        </a:xfrm>
      </p:grpSpPr>
      <p:grpSp>
        <p:nvGrpSpPr>
          <p:cNvPr id="388" name="Google Shape;388;p26"/>
          <p:cNvGrpSpPr/>
          <p:nvPr/>
        </p:nvGrpSpPr>
        <p:grpSpPr>
          <a:xfrm>
            <a:off x="0" y="0"/>
            <a:ext cx="9144000" cy="5183924"/>
            <a:chOff x="0" y="0"/>
            <a:chExt cx="9144000" cy="5183924"/>
          </a:xfrm>
        </p:grpSpPr>
        <p:grpSp>
          <p:nvGrpSpPr>
            <p:cNvPr id="389" name="Google Shape;389;p26"/>
            <p:cNvGrpSpPr/>
            <p:nvPr/>
          </p:nvGrpSpPr>
          <p:grpSpPr>
            <a:xfrm>
              <a:off x="0" y="0"/>
              <a:ext cx="9144000" cy="5183924"/>
              <a:chOff x="0" y="0"/>
              <a:chExt cx="9144000" cy="5183924"/>
            </a:xfrm>
          </p:grpSpPr>
          <p:pic>
            <p:nvPicPr>
              <p:cNvPr id="390" name="Google Shape;390;p26"/>
              <p:cNvPicPr preferRelativeResize="0"/>
              <p:nvPr/>
            </p:nvPicPr>
            <p:blipFill rotWithShape="1">
              <a:blip r:embed="rId2">
                <a:alphaModFix amt="70000"/>
              </a:blip>
              <a:srcRect t="249"/>
              <a:stretch/>
            </p:blipFill>
            <p:spPr>
              <a:xfrm rot="5400000" flipH="1">
                <a:off x="-238925" y="238925"/>
                <a:ext cx="2304175" cy="1826325"/>
              </a:xfrm>
              <a:prstGeom prst="rect">
                <a:avLst/>
              </a:prstGeom>
              <a:noFill/>
              <a:ln>
                <a:noFill/>
              </a:ln>
            </p:spPr>
          </p:pic>
          <p:pic>
            <p:nvPicPr>
              <p:cNvPr id="391" name="Google Shape;391;p26"/>
              <p:cNvPicPr preferRelativeResize="0"/>
              <p:nvPr/>
            </p:nvPicPr>
            <p:blipFill rotWithShape="1">
              <a:blip r:embed="rId2">
                <a:alphaModFix amt="70000"/>
              </a:blip>
              <a:srcRect l="11190" t="12044" b="21155"/>
              <a:stretch/>
            </p:blipFill>
            <p:spPr>
              <a:xfrm rot="5400000">
                <a:off x="7034013" y="3073937"/>
                <a:ext cx="2641325" cy="1578650"/>
              </a:xfrm>
              <a:prstGeom prst="rect">
                <a:avLst/>
              </a:prstGeom>
              <a:noFill/>
              <a:ln>
                <a:noFill/>
              </a:ln>
            </p:spPr>
          </p:pic>
        </p:grpSp>
        <p:grpSp>
          <p:nvGrpSpPr>
            <p:cNvPr id="392" name="Google Shape;392;p26"/>
            <p:cNvGrpSpPr/>
            <p:nvPr/>
          </p:nvGrpSpPr>
          <p:grpSpPr>
            <a:xfrm>
              <a:off x="0" y="806575"/>
              <a:ext cx="9144000" cy="4336927"/>
              <a:chOff x="0" y="806575"/>
              <a:chExt cx="9144000" cy="4336927"/>
            </a:xfrm>
          </p:grpSpPr>
          <p:pic>
            <p:nvPicPr>
              <p:cNvPr id="393" name="Google Shape;393;p26"/>
              <p:cNvPicPr preferRelativeResize="0"/>
              <p:nvPr/>
            </p:nvPicPr>
            <p:blipFill rotWithShape="1">
              <a:blip r:embed="rId3">
                <a:alphaModFix amt="50000"/>
              </a:blip>
              <a:srcRect l="32672" t="17105" r="36669" b="50280"/>
              <a:stretch/>
            </p:blipFill>
            <p:spPr>
              <a:xfrm flipH="1">
                <a:off x="5845225" y="806575"/>
                <a:ext cx="3298775" cy="2861649"/>
              </a:xfrm>
              <a:prstGeom prst="rect">
                <a:avLst/>
              </a:prstGeom>
              <a:noFill/>
              <a:ln>
                <a:noFill/>
              </a:ln>
            </p:spPr>
          </p:pic>
          <p:pic>
            <p:nvPicPr>
              <p:cNvPr id="394" name="Google Shape;394;p26"/>
              <p:cNvPicPr preferRelativeResize="0"/>
              <p:nvPr/>
            </p:nvPicPr>
            <p:blipFill rotWithShape="1">
              <a:blip r:embed="rId3">
                <a:alphaModFix amt="50000"/>
              </a:blip>
              <a:srcRect l="35017" t="18915" r="34324" b="57899"/>
              <a:stretch/>
            </p:blipFill>
            <p:spPr>
              <a:xfrm>
                <a:off x="0" y="3109300"/>
                <a:ext cx="3298775" cy="2034202"/>
              </a:xfrm>
              <a:prstGeom prst="rect">
                <a:avLst/>
              </a:prstGeom>
              <a:noFill/>
              <a:ln>
                <a:noFill/>
              </a:ln>
            </p:spPr>
          </p:pic>
        </p:grpSp>
        <p:grpSp>
          <p:nvGrpSpPr>
            <p:cNvPr id="395" name="Google Shape;395;p26"/>
            <p:cNvGrpSpPr/>
            <p:nvPr/>
          </p:nvGrpSpPr>
          <p:grpSpPr>
            <a:xfrm>
              <a:off x="417536" y="1960757"/>
              <a:ext cx="8575776" cy="2971430"/>
              <a:chOff x="417536" y="1960757"/>
              <a:chExt cx="8575776" cy="2971430"/>
            </a:xfrm>
          </p:grpSpPr>
          <p:pic>
            <p:nvPicPr>
              <p:cNvPr id="396" name="Google Shape;396;p26"/>
              <p:cNvPicPr preferRelativeResize="0"/>
              <p:nvPr/>
            </p:nvPicPr>
            <p:blipFill rotWithShape="1">
              <a:blip r:embed="rId4">
                <a:alphaModFix amt="70000"/>
              </a:blip>
              <a:srcRect l="17783" r="17289" b="29681"/>
              <a:stretch/>
            </p:blipFill>
            <p:spPr>
              <a:xfrm flipH="1">
                <a:off x="417536" y="1960757"/>
                <a:ext cx="767551" cy="842383"/>
              </a:xfrm>
              <a:prstGeom prst="rect">
                <a:avLst/>
              </a:prstGeom>
              <a:noFill/>
              <a:ln>
                <a:noFill/>
              </a:ln>
            </p:spPr>
          </p:pic>
          <p:pic>
            <p:nvPicPr>
              <p:cNvPr id="397" name="Google Shape;397;p26"/>
              <p:cNvPicPr preferRelativeResize="0"/>
              <p:nvPr/>
            </p:nvPicPr>
            <p:blipFill rotWithShape="1">
              <a:blip r:embed="rId5">
                <a:alphaModFix/>
              </a:blip>
              <a:srcRect l="13806" t="14996" r="18045" b="14989"/>
              <a:stretch/>
            </p:blipFill>
            <p:spPr>
              <a:xfrm flipH="1">
                <a:off x="8225762" y="4100938"/>
                <a:ext cx="767550" cy="831250"/>
              </a:xfrm>
              <a:prstGeom prst="rect">
                <a:avLst/>
              </a:prstGeom>
              <a:noFill/>
              <a:ln>
                <a:noFill/>
              </a:ln>
            </p:spPr>
          </p:pic>
        </p:grpSp>
      </p:grpSp>
      <p:sp>
        <p:nvSpPr>
          <p:cNvPr id="398" name="Google Shape;398;p26"/>
          <p:cNvSpPr txBox="1">
            <a:spLocks noGrp="1"/>
          </p:cNvSpPr>
          <p:nvPr>
            <p:ph type="title" hasCustomPrompt="1"/>
          </p:nvPr>
        </p:nvSpPr>
        <p:spPr>
          <a:xfrm>
            <a:off x="2223600" y="713474"/>
            <a:ext cx="4696800" cy="580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99" name="Google Shape;399;p26"/>
          <p:cNvSpPr txBox="1">
            <a:spLocks noGrp="1"/>
          </p:cNvSpPr>
          <p:nvPr>
            <p:ph type="subTitle" idx="1"/>
          </p:nvPr>
        </p:nvSpPr>
        <p:spPr>
          <a:xfrm>
            <a:off x="2223600" y="1294423"/>
            <a:ext cx="4696800" cy="431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None/>
              <a:defRPr sz="1600"/>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00" name="Google Shape;400;p26"/>
          <p:cNvSpPr txBox="1">
            <a:spLocks noGrp="1"/>
          </p:cNvSpPr>
          <p:nvPr>
            <p:ph type="title" idx="2" hasCustomPrompt="1"/>
          </p:nvPr>
        </p:nvSpPr>
        <p:spPr>
          <a:xfrm>
            <a:off x="2223600" y="2065874"/>
            <a:ext cx="4696800" cy="580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401" name="Google Shape;401;p26"/>
          <p:cNvSpPr txBox="1">
            <a:spLocks noGrp="1"/>
          </p:cNvSpPr>
          <p:nvPr>
            <p:ph type="subTitle" idx="3"/>
          </p:nvPr>
        </p:nvSpPr>
        <p:spPr>
          <a:xfrm>
            <a:off x="2223600" y="2646674"/>
            <a:ext cx="4696800" cy="431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None/>
              <a:defRPr sz="1600"/>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02" name="Google Shape;402;p26"/>
          <p:cNvSpPr txBox="1">
            <a:spLocks noGrp="1"/>
          </p:cNvSpPr>
          <p:nvPr>
            <p:ph type="title" idx="4" hasCustomPrompt="1"/>
          </p:nvPr>
        </p:nvSpPr>
        <p:spPr>
          <a:xfrm>
            <a:off x="2223600" y="3418277"/>
            <a:ext cx="4696800" cy="580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403" name="Google Shape;403;p26"/>
          <p:cNvSpPr txBox="1">
            <a:spLocks noGrp="1"/>
          </p:cNvSpPr>
          <p:nvPr>
            <p:ph type="subTitle" idx="5"/>
          </p:nvPr>
        </p:nvSpPr>
        <p:spPr>
          <a:xfrm>
            <a:off x="2223600" y="3998926"/>
            <a:ext cx="4696800" cy="431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None/>
              <a:defRPr sz="1600"/>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404"/>
        <p:cNvGrpSpPr/>
        <p:nvPr/>
      </p:nvGrpSpPr>
      <p:grpSpPr>
        <a:xfrm>
          <a:off x="0" y="0"/>
          <a:ext cx="0" cy="0"/>
          <a:chOff x="0" y="0"/>
          <a:chExt cx="0" cy="0"/>
        </a:xfrm>
      </p:grpSpPr>
      <p:grpSp>
        <p:nvGrpSpPr>
          <p:cNvPr id="405" name="Google Shape;405;p27"/>
          <p:cNvGrpSpPr/>
          <p:nvPr/>
        </p:nvGrpSpPr>
        <p:grpSpPr>
          <a:xfrm>
            <a:off x="-4" y="0"/>
            <a:ext cx="9146904" cy="5183925"/>
            <a:chOff x="-4" y="0"/>
            <a:chExt cx="9146904" cy="5183925"/>
          </a:xfrm>
        </p:grpSpPr>
        <p:grpSp>
          <p:nvGrpSpPr>
            <p:cNvPr id="406" name="Google Shape;406;p27"/>
            <p:cNvGrpSpPr/>
            <p:nvPr/>
          </p:nvGrpSpPr>
          <p:grpSpPr>
            <a:xfrm>
              <a:off x="-4" y="0"/>
              <a:ext cx="9146904" cy="5183925"/>
              <a:chOff x="-4" y="0"/>
              <a:chExt cx="9146904" cy="5183925"/>
            </a:xfrm>
          </p:grpSpPr>
          <p:pic>
            <p:nvPicPr>
              <p:cNvPr id="407" name="Google Shape;407;p27"/>
              <p:cNvPicPr preferRelativeResize="0"/>
              <p:nvPr/>
            </p:nvPicPr>
            <p:blipFill rotWithShape="1">
              <a:blip r:embed="rId2">
                <a:alphaModFix amt="50000"/>
              </a:blip>
              <a:srcRect l="35017" t="18915" r="34324" b="57899"/>
              <a:stretch/>
            </p:blipFill>
            <p:spPr>
              <a:xfrm>
                <a:off x="0" y="3109300"/>
                <a:ext cx="3298775" cy="2034202"/>
              </a:xfrm>
              <a:prstGeom prst="rect">
                <a:avLst/>
              </a:prstGeom>
              <a:noFill/>
              <a:ln>
                <a:noFill/>
              </a:ln>
            </p:spPr>
          </p:pic>
          <p:pic>
            <p:nvPicPr>
              <p:cNvPr id="408" name="Google Shape;408;p27"/>
              <p:cNvPicPr preferRelativeResize="0"/>
              <p:nvPr/>
            </p:nvPicPr>
            <p:blipFill rotWithShape="1">
              <a:blip r:embed="rId3">
                <a:alphaModFix/>
              </a:blip>
              <a:srcRect l="13806" t="14996" r="18045" b="14989"/>
              <a:stretch/>
            </p:blipFill>
            <p:spPr>
              <a:xfrm>
                <a:off x="41705" y="4340088"/>
                <a:ext cx="767550" cy="831250"/>
              </a:xfrm>
              <a:prstGeom prst="rect">
                <a:avLst/>
              </a:prstGeom>
              <a:noFill/>
              <a:ln>
                <a:noFill/>
              </a:ln>
            </p:spPr>
          </p:pic>
          <p:grpSp>
            <p:nvGrpSpPr>
              <p:cNvPr id="409" name="Google Shape;409;p27"/>
              <p:cNvGrpSpPr/>
              <p:nvPr/>
            </p:nvGrpSpPr>
            <p:grpSpPr>
              <a:xfrm>
                <a:off x="-4" y="0"/>
                <a:ext cx="9146904" cy="5183925"/>
                <a:chOff x="-4" y="0"/>
                <a:chExt cx="9146904" cy="5183925"/>
              </a:xfrm>
            </p:grpSpPr>
            <p:pic>
              <p:nvPicPr>
                <p:cNvPr id="410" name="Google Shape;410;p27"/>
                <p:cNvPicPr preferRelativeResize="0"/>
                <p:nvPr/>
              </p:nvPicPr>
              <p:blipFill rotWithShape="1">
                <a:blip r:embed="rId4">
                  <a:alphaModFix amt="50000"/>
                </a:blip>
                <a:srcRect l="48303" t="40946" r="29362" b="26568"/>
                <a:stretch/>
              </p:blipFill>
              <p:spPr>
                <a:xfrm>
                  <a:off x="2336302" y="4600"/>
                  <a:ext cx="6810598" cy="4919074"/>
                </a:xfrm>
                <a:prstGeom prst="rect">
                  <a:avLst/>
                </a:prstGeom>
                <a:noFill/>
                <a:ln>
                  <a:noFill/>
                </a:ln>
              </p:spPr>
            </p:pic>
            <p:grpSp>
              <p:nvGrpSpPr>
                <p:cNvPr id="411" name="Google Shape;411;p27"/>
                <p:cNvGrpSpPr/>
                <p:nvPr/>
              </p:nvGrpSpPr>
              <p:grpSpPr>
                <a:xfrm>
                  <a:off x="-4" y="0"/>
                  <a:ext cx="9143996" cy="5183925"/>
                  <a:chOff x="-4" y="0"/>
                  <a:chExt cx="9143996" cy="5183925"/>
                </a:xfrm>
              </p:grpSpPr>
              <p:pic>
                <p:nvPicPr>
                  <p:cNvPr id="412" name="Google Shape;412;p27"/>
                  <p:cNvPicPr preferRelativeResize="0"/>
                  <p:nvPr/>
                </p:nvPicPr>
                <p:blipFill rotWithShape="1">
                  <a:blip r:embed="rId5">
                    <a:alphaModFix amt="70000"/>
                  </a:blip>
                  <a:srcRect l="11190" t="41542" b="26923"/>
                  <a:stretch/>
                </p:blipFill>
                <p:spPr>
                  <a:xfrm rot="10800000">
                    <a:off x="4203996" y="4438700"/>
                    <a:ext cx="2641325" cy="745225"/>
                  </a:xfrm>
                  <a:prstGeom prst="rect">
                    <a:avLst/>
                  </a:prstGeom>
                  <a:noFill/>
                  <a:ln>
                    <a:noFill/>
                  </a:ln>
                </p:spPr>
              </p:pic>
              <p:pic>
                <p:nvPicPr>
                  <p:cNvPr id="413" name="Google Shape;413;p27"/>
                  <p:cNvPicPr preferRelativeResize="0"/>
                  <p:nvPr/>
                </p:nvPicPr>
                <p:blipFill rotWithShape="1">
                  <a:blip r:embed="rId5">
                    <a:alphaModFix amt="70000"/>
                  </a:blip>
                  <a:srcRect t="249"/>
                  <a:stretch/>
                </p:blipFill>
                <p:spPr>
                  <a:xfrm rot="-5400000">
                    <a:off x="7078742" y="238925"/>
                    <a:ext cx="2304175" cy="1826325"/>
                  </a:xfrm>
                  <a:prstGeom prst="rect">
                    <a:avLst/>
                  </a:prstGeom>
                  <a:noFill/>
                  <a:ln>
                    <a:noFill/>
                  </a:ln>
                </p:spPr>
              </p:pic>
              <p:pic>
                <p:nvPicPr>
                  <p:cNvPr id="414" name="Google Shape;414;p27"/>
                  <p:cNvPicPr preferRelativeResize="0"/>
                  <p:nvPr/>
                </p:nvPicPr>
                <p:blipFill rotWithShape="1">
                  <a:blip r:embed="rId5">
                    <a:alphaModFix amt="70000"/>
                  </a:blip>
                  <a:srcRect l="11190" t="41542" b="26923"/>
                  <a:stretch/>
                </p:blipFill>
                <p:spPr>
                  <a:xfrm rot="-5400000" flipH="1">
                    <a:off x="-948054" y="3490650"/>
                    <a:ext cx="2641325" cy="745225"/>
                  </a:xfrm>
                  <a:prstGeom prst="rect">
                    <a:avLst/>
                  </a:prstGeom>
                  <a:noFill/>
                  <a:ln>
                    <a:noFill/>
                  </a:ln>
                </p:spPr>
              </p:pic>
              <p:pic>
                <p:nvPicPr>
                  <p:cNvPr id="415" name="Google Shape;415;p27"/>
                  <p:cNvPicPr preferRelativeResize="0"/>
                  <p:nvPr/>
                </p:nvPicPr>
                <p:blipFill rotWithShape="1">
                  <a:blip r:embed="rId5">
                    <a:alphaModFix amt="70000"/>
                  </a:blip>
                  <a:srcRect l="11190" t="41542" b="26923"/>
                  <a:stretch/>
                </p:blipFill>
                <p:spPr>
                  <a:xfrm flipH="1">
                    <a:off x="-4" y="0"/>
                    <a:ext cx="2641325" cy="745225"/>
                  </a:xfrm>
                  <a:prstGeom prst="rect">
                    <a:avLst/>
                  </a:prstGeom>
                  <a:noFill/>
                  <a:ln>
                    <a:noFill/>
                  </a:ln>
                </p:spPr>
              </p:pic>
            </p:grpSp>
          </p:grpSp>
        </p:grpSp>
        <p:pic>
          <p:nvPicPr>
            <p:cNvPr id="416" name="Google Shape;416;p27"/>
            <p:cNvPicPr preferRelativeResize="0"/>
            <p:nvPr/>
          </p:nvPicPr>
          <p:blipFill rotWithShape="1">
            <a:blip r:embed="rId6">
              <a:alphaModFix amt="70000"/>
            </a:blip>
            <a:srcRect l="17783" r="17289" b="29681"/>
            <a:stretch/>
          </p:blipFill>
          <p:spPr>
            <a:xfrm>
              <a:off x="8047006" y="230532"/>
              <a:ext cx="767551" cy="842383"/>
            </a:xfrm>
            <a:prstGeom prst="rect">
              <a:avLst/>
            </a:prstGeom>
            <a:noFill/>
            <a:ln>
              <a:noFill/>
            </a:ln>
          </p:spPr>
        </p:pic>
      </p:grpSp>
      <p:sp>
        <p:nvSpPr>
          <p:cNvPr id="417" name="Google Shape;417;p27"/>
          <p:cNvSpPr txBox="1">
            <a:spLocks noGrp="1"/>
          </p:cNvSpPr>
          <p:nvPr>
            <p:ph type="title"/>
          </p:nvPr>
        </p:nvSpPr>
        <p:spPr>
          <a:xfrm>
            <a:off x="713225" y="579325"/>
            <a:ext cx="4448100" cy="1058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18" name="Google Shape;418;p27"/>
          <p:cNvSpPr txBox="1">
            <a:spLocks noGrp="1"/>
          </p:cNvSpPr>
          <p:nvPr>
            <p:ph type="subTitle" idx="1"/>
          </p:nvPr>
        </p:nvSpPr>
        <p:spPr>
          <a:xfrm>
            <a:off x="713225" y="1561813"/>
            <a:ext cx="4448100" cy="1246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9" name="Google Shape;419;p27"/>
          <p:cNvSpPr txBox="1"/>
          <p:nvPr/>
        </p:nvSpPr>
        <p:spPr>
          <a:xfrm>
            <a:off x="713225" y="3611950"/>
            <a:ext cx="4945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lt1"/>
                </a:solidFill>
                <a:latin typeface="Bellota Text"/>
                <a:ea typeface="Bellota Text"/>
                <a:cs typeface="Bellota Text"/>
                <a:sym typeface="Bellota Text"/>
              </a:rPr>
              <a:t>CREDITS:</a:t>
            </a:r>
            <a:r>
              <a:rPr lang="en" sz="1200">
                <a:solidFill>
                  <a:schemeClr val="lt1"/>
                </a:solidFill>
                <a:latin typeface="Bellota Text"/>
                <a:ea typeface="Bellota Text"/>
                <a:cs typeface="Bellota Text"/>
                <a:sym typeface="Bellota Text"/>
              </a:rPr>
              <a:t> This presentation template was created by </a:t>
            </a:r>
            <a:r>
              <a:rPr lang="en" sz="1200" b="1" u="sng">
                <a:solidFill>
                  <a:schemeClr val="lt1"/>
                </a:solidFill>
                <a:latin typeface="Bellota Text"/>
                <a:ea typeface="Bellota Text"/>
                <a:cs typeface="Bellota Text"/>
                <a:sym typeface="Bellota Text"/>
                <a:hlinkClick r:id="rId7">
                  <a:extLst>
                    <a:ext uri="{A12FA001-AC4F-418D-AE19-62706E023703}">
                      <ahyp:hlinkClr xmlns:ahyp="http://schemas.microsoft.com/office/drawing/2018/hyperlinkcolor" val="tx"/>
                    </a:ext>
                  </a:extLst>
                </a:hlinkClick>
              </a:rPr>
              <a:t>Slidesgo</a:t>
            </a:r>
            <a:r>
              <a:rPr lang="en" sz="1200">
                <a:solidFill>
                  <a:schemeClr val="lt1"/>
                </a:solidFill>
                <a:latin typeface="Bellota Text"/>
                <a:ea typeface="Bellota Text"/>
                <a:cs typeface="Bellota Text"/>
                <a:sym typeface="Bellota Text"/>
              </a:rPr>
              <a:t>, and includes icons by </a:t>
            </a:r>
            <a:r>
              <a:rPr lang="en" sz="1200" b="1" u="sng">
                <a:solidFill>
                  <a:schemeClr val="lt1"/>
                </a:solidFill>
                <a:latin typeface="Bellota Text"/>
                <a:ea typeface="Bellota Text"/>
                <a:cs typeface="Bellota Text"/>
                <a:sym typeface="Bellota Text"/>
                <a:hlinkClick r:id="rId8">
                  <a:extLst>
                    <a:ext uri="{A12FA001-AC4F-418D-AE19-62706E023703}">
                      <ahyp:hlinkClr xmlns:ahyp="http://schemas.microsoft.com/office/drawing/2018/hyperlinkcolor" val="tx"/>
                    </a:ext>
                  </a:extLst>
                </a:hlinkClick>
              </a:rPr>
              <a:t>Flaticon</a:t>
            </a:r>
            <a:r>
              <a:rPr lang="en" sz="1200">
                <a:solidFill>
                  <a:schemeClr val="lt1"/>
                </a:solidFill>
                <a:latin typeface="Bellota Text"/>
                <a:ea typeface="Bellota Text"/>
                <a:cs typeface="Bellota Text"/>
                <a:sym typeface="Bellota Text"/>
              </a:rPr>
              <a:t>, and infographics &amp; images by </a:t>
            </a:r>
            <a:r>
              <a:rPr lang="en" sz="1200" b="1" u="sng">
                <a:solidFill>
                  <a:schemeClr val="lt1"/>
                </a:solidFill>
                <a:latin typeface="Bellota Text"/>
                <a:ea typeface="Bellota Text"/>
                <a:cs typeface="Bellota Text"/>
                <a:sym typeface="Bellota Text"/>
                <a:hlinkClick r:id="rId9">
                  <a:extLst>
                    <a:ext uri="{A12FA001-AC4F-418D-AE19-62706E023703}">
                      <ahyp:hlinkClr xmlns:ahyp="http://schemas.microsoft.com/office/drawing/2018/hyperlinkcolor" val="tx"/>
                    </a:ext>
                  </a:extLst>
                </a:hlinkClick>
              </a:rPr>
              <a:t>Freepik</a:t>
            </a:r>
            <a:r>
              <a:rPr lang="en" sz="1200" u="sng">
                <a:solidFill>
                  <a:schemeClr val="lt1"/>
                </a:solidFill>
                <a:latin typeface="Bellota Text"/>
                <a:ea typeface="Bellota Text"/>
                <a:cs typeface="Bellota Text"/>
                <a:sym typeface="Bellota Text"/>
              </a:rPr>
              <a:t> </a:t>
            </a:r>
            <a:endParaRPr sz="1200" b="1" u="sng">
              <a:solidFill>
                <a:schemeClr val="lt1"/>
              </a:solidFill>
              <a:latin typeface="Bellota Text"/>
              <a:ea typeface="Bellota Text"/>
              <a:cs typeface="Bellota Text"/>
              <a:sym typeface="Bellota Text"/>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420"/>
        <p:cNvGrpSpPr/>
        <p:nvPr/>
      </p:nvGrpSpPr>
      <p:grpSpPr>
        <a:xfrm>
          <a:off x="0" y="0"/>
          <a:ext cx="0" cy="0"/>
          <a:chOff x="0" y="0"/>
          <a:chExt cx="0" cy="0"/>
        </a:xfrm>
      </p:grpSpPr>
      <p:grpSp>
        <p:nvGrpSpPr>
          <p:cNvPr id="421" name="Google Shape;421;p28"/>
          <p:cNvGrpSpPr/>
          <p:nvPr/>
        </p:nvGrpSpPr>
        <p:grpSpPr>
          <a:xfrm>
            <a:off x="-2874" y="1"/>
            <a:ext cx="9149774" cy="5409326"/>
            <a:chOff x="-2874" y="1"/>
            <a:chExt cx="9149774" cy="5409326"/>
          </a:xfrm>
        </p:grpSpPr>
        <p:grpSp>
          <p:nvGrpSpPr>
            <p:cNvPr id="422" name="Google Shape;422;p28"/>
            <p:cNvGrpSpPr/>
            <p:nvPr/>
          </p:nvGrpSpPr>
          <p:grpSpPr>
            <a:xfrm>
              <a:off x="-2874" y="4592"/>
              <a:ext cx="9149774" cy="5404735"/>
              <a:chOff x="-2874" y="4592"/>
              <a:chExt cx="9149774" cy="5404735"/>
            </a:xfrm>
          </p:grpSpPr>
          <p:pic>
            <p:nvPicPr>
              <p:cNvPr id="423" name="Google Shape;423;p28"/>
              <p:cNvPicPr preferRelativeResize="0"/>
              <p:nvPr/>
            </p:nvPicPr>
            <p:blipFill rotWithShape="1">
              <a:blip r:embed="rId2">
                <a:alphaModFix amt="50000"/>
              </a:blip>
              <a:srcRect l="48303" t="40946" r="29362" b="26568"/>
              <a:stretch/>
            </p:blipFill>
            <p:spPr>
              <a:xfrm>
                <a:off x="2336302" y="4600"/>
                <a:ext cx="6810598" cy="4919074"/>
              </a:xfrm>
              <a:prstGeom prst="rect">
                <a:avLst/>
              </a:prstGeom>
              <a:noFill/>
              <a:ln>
                <a:noFill/>
              </a:ln>
            </p:spPr>
          </p:pic>
          <p:grpSp>
            <p:nvGrpSpPr>
              <p:cNvPr id="424" name="Google Shape;424;p28"/>
              <p:cNvGrpSpPr/>
              <p:nvPr/>
            </p:nvGrpSpPr>
            <p:grpSpPr>
              <a:xfrm>
                <a:off x="-2874" y="4592"/>
                <a:ext cx="9149763" cy="5404735"/>
                <a:chOff x="-2874" y="4592"/>
                <a:chExt cx="9149763" cy="5404735"/>
              </a:xfrm>
            </p:grpSpPr>
            <p:grpSp>
              <p:nvGrpSpPr>
                <p:cNvPr id="425" name="Google Shape;425;p28"/>
                <p:cNvGrpSpPr/>
                <p:nvPr/>
              </p:nvGrpSpPr>
              <p:grpSpPr>
                <a:xfrm>
                  <a:off x="-2874" y="4592"/>
                  <a:ext cx="9149763" cy="5404735"/>
                  <a:chOff x="-2874" y="4592"/>
                  <a:chExt cx="9149763" cy="5404735"/>
                </a:xfrm>
              </p:grpSpPr>
              <p:grpSp>
                <p:nvGrpSpPr>
                  <p:cNvPr id="426" name="Google Shape;426;p28"/>
                  <p:cNvGrpSpPr/>
                  <p:nvPr/>
                </p:nvGrpSpPr>
                <p:grpSpPr>
                  <a:xfrm>
                    <a:off x="-2874" y="4592"/>
                    <a:ext cx="9149763" cy="5404735"/>
                    <a:chOff x="-2874" y="4592"/>
                    <a:chExt cx="9149763" cy="5404735"/>
                  </a:xfrm>
                </p:grpSpPr>
                <p:pic>
                  <p:nvPicPr>
                    <p:cNvPr id="427" name="Google Shape;427;p28"/>
                    <p:cNvPicPr preferRelativeResize="0"/>
                    <p:nvPr/>
                  </p:nvPicPr>
                  <p:blipFill rotWithShape="1">
                    <a:blip r:embed="rId3">
                      <a:alphaModFix amt="70000"/>
                    </a:blip>
                    <a:srcRect l="11190" t="-6147" b="41636"/>
                    <a:stretch/>
                  </p:blipFill>
                  <p:spPr>
                    <a:xfrm>
                      <a:off x="6505576" y="3884805"/>
                      <a:ext cx="2641313" cy="1524522"/>
                    </a:xfrm>
                    <a:prstGeom prst="rect">
                      <a:avLst/>
                    </a:prstGeom>
                    <a:noFill/>
                    <a:ln>
                      <a:noFill/>
                    </a:ln>
                  </p:spPr>
                </p:pic>
                <p:pic>
                  <p:nvPicPr>
                    <p:cNvPr id="428" name="Google Shape;428;p28"/>
                    <p:cNvPicPr preferRelativeResize="0"/>
                    <p:nvPr/>
                  </p:nvPicPr>
                  <p:blipFill rotWithShape="1">
                    <a:blip r:embed="rId3">
                      <a:alphaModFix amt="70000"/>
                    </a:blip>
                    <a:srcRect l="2921" t="21805" r="8268" b="13682"/>
                    <a:stretch/>
                  </p:blipFill>
                  <p:spPr>
                    <a:xfrm>
                      <a:off x="-2874" y="4592"/>
                      <a:ext cx="2641313" cy="1524522"/>
                    </a:xfrm>
                    <a:prstGeom prst="rect">
                      <a:avLst/>
                    </a:prstGeom>
                    <a:noFill/>
                    <a:ln>
                      <a:noFill/>
                    </a:ln>
                  </p:spPr>
                </p:pic>
              </p:grpSp>
              <p:pic>
                <p:nvPicPr>
                  <p:cNvPr id="429" name="Google Shape;429;p28"/>
                  <p:cNvPicPr preferRelativeResize="0"/>
                  <p:nvPr/>
                </p:nvPicPr>
                <p:blipFill rotWithShape="1">
                  <a:blip r:embed="rId4">
                    <a:alphaModFix/>
                  </a:blip>
                  <a:srcRect l="34007" t="44265" r="31621" b="19127"/>
                  <a:stretch/>
                </p:blipFill>
                <p:spPr>
                  <a:xfrm flipH="1">
                    <a:off x="255414" y="606575"/>
                    <a:ext cx="524675" cy="566497"/>
                  </a:xfrm>
                  <a:prstGeom prst="rect">
                    <a:avLst/>
                  </a:prstGeom>
                  <a:noFill/>
                  <a:ln>
                    <a:noFill/>
                  </a:ln>
                </p:spPr>
              </p:pic>
              <p:pic>
                <p:nvPicPr>
                  <p:cNvPr id="430" name="Google Shape;430;p28"/>
                  <p:cNvPicPr preferRelativeResize="0"/>
                  <p:nvPr/>
                </p:nvPicPr>
                <p:blipFill rotWithShape="1">
                  <a:blip r:embed="rId5">
                    <a:alphaModFix/>
                  </a:blip>
                  <a:srcRect l="35054" t="40673" r="29458" b="29647"/>
                  <a:stretch/>
                </p:blipFill>
                <p:spPr>
                  <a:xfrm flipH="1">
                    <a:off x="780081" y="170623"/>
                    <a:ext cx="524650" cy="444867"/>
                  </a:xfrm>
                  <a:prstGeom prst="rect">
                    <a:avLst/>
                  </a:prstGeom>
                  <a:noFill/>
                  <a:ln>
                    <a:noFill/>
                  </a:ln>
                </p:spPr>
              </p:pic>
            </p:grpSp>
            <p:pic>
              <p:nvPicPr>
                <p:cNvPr id="431" name="Google Shape;431;p28"/>
                <p:cNvPicPr preferRelativeResize="0"/>
                <p:nvPr/>
              </p:nvPicPr>
              <p:blipFill rotWithShape="1">
                <a:blip r:embed="rId6">
                  <a:alphaModFix/>
                </a:blip>
                <a:srcRect l="10171" t="14996" r="10179" b="14989"/>
                <a:stretch/>
              </p:blipFill>
              <p:spPr>
                <a:xfrm>
                  <a:off x="161656" y="4182800"/>
                  <a:ext cx="909106" cy="842400"/>
                </a:xfrm>
                <a:prstGeom prst="rect">
                  <a:avLst/>
                </a:prstGeom>
                <a:noFill/>
                <a:ln>
                  <a:noFill/>
                </a:ln>
              </p:spPr>
            </p:pic>
          </p:grpSp>
        </p:grpSp>
        <p:pic>
          <p:nvPicPr>
            <p:cNvPr id="432" name="Google Shape;432;p28"/>
            <p:cNvPicPr preferRelativeResize="0"/>
            <p:nvPr/>
          </p:nvPicPr>
          <p:blipFill rotWithShape="1">
            <a:blip r:embed="rId7">
              <a:alphaModFix amt="50000"/>
            </a:blip>
            <a:srcRect l="43316" t="29992" r="39113" b="48974"/>
            <a:stretch/>
          </p:blipFill>
          <p:spPr>
            <a:xfrm>
              <a:off x="-2861" y="1"/>
              <a:ext cx="1890575" cy="1845450"/>
            </a:xfrm>
            <a:prstGeom prst="rect">
              <a:avLst/>
            </a:prstGeom>
            <a:noFill/>
            <a:ln>
              <a:noFill/>
            </a:ln>
          </p:spPr>
        </p:pic>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433"/>
        <p:cNvGrpSpPr/>
        <p:nvPr/>
      </p:nvGrpSpPr>
      <p:grpSpPr>
        <a:xfrm>
          <a:off x="0" y="0"/>
          <a:ext cx="0" cy="0"/>
          <a:chOff x="0" y="0"/>
          <a:chExt cx="0" cy="0"/>
        </a:xfrm>
      </p:grpSpPr>
      <p:grpSp>
        <p:nvGrpSpPr>
          <p:cNvPr id="434" name="Google Shape;434;p29"/>
          <p:cNvGrpSpPr/>
          <p:nvPr/>
        </p:nvGrpSpPr>
        <p:grpSpPr>
          <a:xfrm>
            <a:off x="-2875" y="0"/>
            <a:ext cx="9177470" cy="5197500"/>
            <a:chOff x="-2875" y="0"/>
            <a:chExt cx="9177470" cy="5197500"/>
          </a:xfrm>
        </p:grpSpPr>
        <p:pic>
          <p:nvPicPr>
            <p:cNvPr id="435" name="Google Shape;435;p29"/>
            <p:cNvPicPr preferRelativeResize="0"/>
            <p:nvPr/>
          </p:nvPicPr>
          <p:blipFill rotWithShape="1">
            <a:blip r:embed="rId2">
              <a:alphaModFix amt="70000"/>
            </a:blip>
            <a:srcRect l="28749" t="21805" b="13682"/>
            <a:stretch/>
          </p:blipFill>
          <p:spPr>
            <a:xfrm flipH="1">
              <a:off x="7027775" y="4600"/>
              <a:ext cx="2119125" cy="1524525"/>
            </a:xfrm>
            <a:prstGeom prst="rect">
              <a:avLst/>
            </a:prstGeom>
            <a:noFill/>
            <a:ln>
              <a:noFill/>
            </a:ln>
          </p:spPr>
        </p:pic>
        <p:grpSp>
          <p:nvGrpSpPr>
            <p:cNvPr id="436" name="Google Shape;436;p29"/>
            <p:cNvGrpSpPr/>
            <p:nvPr/>
          </p:nvGrpSpPr>
          <p:grpSpPr>
            <a:xfrm>
              <a:off x="-2875" y="0"/>
              <a:ext cx="9149775" cy="5197500"/>
              <a:chOff x="-2875" y="0"/>
              <a:chExt cx="9149775" cy="5197500"/>
            </a:xfrm>
          </p:grpSpPr>
          <p:pic>
            <p:nvPicPr>
              <p:cNvPr id="437" name="Google Shape;437;p29"/>
              <p:cNvPicPr preferRelativeResize="0"/>
              <p:nvPr/>
            </p:nvPicPr>
            <p:blipFill rotWithShape="1">
              <a:blip r:embed="rId2">
                <a:alphaModFix amt="70000"/>
              </a:blip>
              <a:srcRect t="5543" r="-4755" b="54633"/>
              <a:stretch/>
            </p:blipFill>
            <p:spPr>
              <a:xfrm flipH="1">
                <a:off x="6031450" y="4256425"/>
                <a:ext cx="3115450" cy="941075"/>
              </a:xfrm>
              <a:prstGeom prst="rect">
                <a:avLst/>
              </a:prstGeom>
              <a:noFill/>
              <a:ln>
                <a:noFill/>
              </a:ln>
            </p:spPr>
          </p:pic>
          <p:pic>
            <p:nvPicPr>
              <p:cNvPr id="438" name="Google Shape;438;p29"/>
              <p:cNvPicPr preferRelativeResize="0"/>
              <p:nvPr/>
            </p:nvPicPr>
            <p:blipFill rotWithShape="1">
              <a:blip r:embed="rId2">
                <a:alphaModFix amt="70000"/>
              </a:blip>
              <a:srcRect l="11190" t="-6146" b="52884"/>
              <a:stretch/>
            </p:blipFill>
            <p:spPr>
              <a:xfrm flipH="1">
                <a:off x="-2875" y="3884801"/>
                <a:ext cx="2641325" cy="1258700"/>
              </a:xfrm>
              <a:prstGeom prst="rect">
                <a:avLst/>
              </a:prstGeom>
              <a:noFill/>
              <a:ln>
                <a:noFill/>
              </a:ln>
            </p:spPr>
          </p:pic>
          <p:grpSp>
            <p:nvGrpSpPr>
              <p:cNvPr id="439" name="Google Shape;439;p29"/>
              <p:cNvGrpSpPr/>
              <p:nvPr/>
            </p:nvGrpSpPr>
            <p:grpSpPr>
              <a:xfrm>
                <a:off x="-2874" y="0"/>
                <a:ext cx="9149774" cy="4923674"/>
                <a:chOff x="-2874" y="0"/>
                <a:chExt cx="9149774" cy="4923674"/>
              </a:xfrm>
            </p:grpSpPr>
            <p:pic>
              <p:nvPicPr>
                <p:cNvPr id="440" name="Google Shape;440;p29"/>
                <p:cNvPicPr preferRelativeResize="0"/>
                <p:nvPr/>
              </p:nvPicPr>
              <p:blipFill rotWithShape="1">
                <a:blip r:embed="rId3">
                  <a:alphaModFix amt="50000"/>
                </a:blip>
                <a:srcRect l="46367" t="44032" r="33843" b="23482"/>
                <a:stretch/>
              </p:blipFill>
              <p:spPr>
                <a:xfrm flipH="1">
                  <a:off x="-2874" y="4600"/>
                  <a:ext cx="6034324" cy="4919074"/>
                </a:xfrm>
                <a:prstGeom prst="rect">
                  <a:avLst/>
                </a:prstGeom>
                <a:noFill/>
                <a:ln>
                  <a:noFill/>
                </a:ln>
              </p:spPr>
            </p:pic>
            <p:pic>
              <p:nvPicPr>
                <p:cNvPr id="441" name="Google Shape;441;p29"/>
                <p:cNvPicPr preferRelativeResize="0"/>
                <p:nvPr/>
              </p:nvPicPr>
              <p:blipFill rotWithShape="1">
                <a:blip r:embed="rId4">
                  <a:alphaModFix amt="50000"/>
                </a:blip>
                <a:srcRect l="38605" t="21761" r="35200" b="49066"/>
                <a:stretch/>
              </p:blipFill>
              <p:spPr>
                <a:xfrm flipH="1">
                  <a:off x="6328401" y="0"/>
                  <a:ext cx="2818499" cy="2559576"/>
                </a:xfrm>
                <a:prstGeom prst="rect">
                  <a:avLst/>
                </a:prstGeom>
                <a:noFill/>
                <a:ln>
                  <a:noFill/>
                </a:ln>
              </p:spPr>
            </p:pic>
          </p:grpSp>
        </p:grpSp>
        <p:pic>
          <p:nvPicPr>
            <p:cNvPr id="442" name="Google Shape;442;p29"/>
            <p:cNvPicPr preferRelativeResize="0"/>
            <p:nvPr/>
          </p:nvPicPr>
          <p:blipFill rotWithShape="1">
            <a:blip r:embed="rId5">
              <a:alphaModFix amt="70000"/>
            </a:blip>
            <a:srcRect l="17783" r="17289" b="29681"/>
            <a:stretch/>
          </p:blipFill>
          <p:spPr>
            <a:xfrm>
              <a:off x="208638" y="3094332"/>
              <a:ext cx="767551" cy="842383"/>
            </a:xfrm>
            <a:prstGeom prst="rect">
              <a:avLst/>
            </a:prstGeom>
            <a:noFill/>
            <a:ln>
              <a:noFill/>
            </a:ln>
          </p:spPr>
        </p:pic>
        <p:grpSp>
          <p:nvGrpSpPr>
            <p:cNvPr id="443" name="Google Shape;443;p29"/>
            <p:cNvGrpSpPr/>
            <p:nvPr/>
          </p:nvGrpSpPr>
          <p:grpSpPr>
            <a:xfrm>
              <a:off x="330088" y="256238"/>
              <a:ext cx="8844508" cy="4584612"/>
              <a:chOff x="330088" y="256238"/>
              <a:chExt cx="8844508" cy="4584612"/>
            </a:xfrm>
          </p:grpSpPr>
          <p:pic>
            <p:nvPicPr>
              <p:cNvPr id="444" name="Google Shape;444;p29"/>
              <p:cNvPicPr preferRelativeResize="0"/>
              <p:nvPr/>
            </p:nvPicPr>
            <p:blipFill rotWithShape="1">
              <a:blip r:embed="rId6">
                <a:alphaModFix/>
              </a:blip>
              <a:srcRect l="35054" t="40673" r="29458" b="29647"/>
              <a:stretch/>
            </p:blipFill>
            <p:spPr>
              <a:xfrm>
                <a:off x="8364870" y="256260"/>
                <a:ext cx="524650" cy="444867"/>
              </a:xfrm>
              <a:prstGeom prst="rect">
                <a:avLst/>
              </a:prstGeom>
              <a:noFill/>
              <a:ln>
                <a:noFill/>
              </a:ln>
            </p:spPr>
          </p:pic>
          <p:pic>
            <p:nvPicPr>
              <p:cNvPr id="445" name="Google Shape;445;p29"/>
              <p:cNvPicPr preferRelativeResize="0"/>
              <p:nvPr/>
            </p:nvPicPr>
            <p:blipFill rotWithShape="1">
              <a:blip r:embed="rId7">
                <a:alphaModFix/>
              </a:blip>
              <a:srcRect l="10171" t="14996" r="10179" b="14989"/>
              <a:stretch/>
            </p:blipFill>
            <p:spPr>
              <a:xfrm flipH="1">
                <a:off x="8265490" y="3998450"/>
                <a:ext cx="909106" cy="842400"/>
              </a:xfrm>
              <a:prstGeom prst="rect">
                <a:avLst/>
              </a:prstGeom>
              <a:noFill/>
              <a:ln>
                <a:noFill/>
              </a:ln>
            </p:spPr>
          </p:pic>
          <p:pic>
            <p:nvPicPr>
              <p:cNvPr id="446" name="Google Shape;446;p29"/>
              <p:cNvPicPr preferRelativeResize="0"/>
              <p:nvPr/>
            </p:nvPicPr>
            <p:blipFill rotWithShape="1">
              <a:blip r:embed="rId8">
                <a:alphaModFix/>
              </a:blip>
              <a:srcRect l="34007" t="44265" r="31621" b="19127"/>
              <a:stretch/>
            </p:blipFill>
            <p:spPr>
              <a:xfrm>
                <a:off x="330088" y="256238"/>
                <a:ext cx="524675" cy="566497"/>
              </a:xfrm>
              <a:prstGeom prst="rect">
                <a:avLst/>
              </a:prstGeom>
              <a:noFill/>
              <a:ln>
                <a:noFill/>
              </a:ln>
            </p:spPr>
          </p:pic>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2"/>
        <p:cNvGrpSpPr/>
        <p:nvPr/>
      </p:nvGrpSpPr>
      <p:grpSpPr>
        <a:xfrm>
          <a:off x="0" y="0"/>
          <a:ext cx="0" cy="0"/>
          <a:chOff x="0" y="0"/>
          <a:chExt cx="0" cy="0"/>
        </a:xfrm>
      </p:grpSpPr>
      <p:grpSp>
        <p:nvGrpSpPr>
          <p:cNvPr id="43" name="Google Shape;43;p4"/>
          <p:cNvGrpSpPr/>
          <p:nvPr/>
        </p:nvGrpSpPr>
        <p:grpSpPr>
          <a:xfrm>
            <a:off x="-104276" y="-176797"/>
            <a:ext cx="9337026" cy="5858774"/>
            <a:chOff x="-104276" y="-176797"/>
            <a:chExt cx="9337026" cy="5858774"/>
          </a:xfrm>
        </p:grpSpPr>
        <p:pic>
          <p:nvPicPr>
            <p:cNvPr id="44" name="Google Shape;44;p4"/>
            <p:cNvPicPr preferRelativeResize="0"/>
            <p:nvPr/>
          </p:nvPicPr>
          <p:blipFill rotWithShape="1">
            <a:blip r:embed="rId2">
              <a:alphaModFix amt="50000"/>
            </a:blip>
            <a:srcRect l="28061" t="-2109" r="32151" b="74571"/>
            <a:stretch/>
          </p:blipFill>
          <p:spPr>
            <a:xfrm>
              <a:off x="-15529" y="2727275"/>
              <a:ext cx="4281027" cy="2416227"/>
            </a:xfrm>
            <a:prstGeom prst="rect">
              <a:avLst/>
            </a:prstGeom>
            <a:noFill/>
            <a:ln>
              <a:noFill/>
            </a:ln>
          </p:spPr>
        </p:pic>
        <p:pic>
          <p:nvPicPr>
            <p:cNvPr id="45" name="Google Shape;45;p4"/>
            <p:cNvPicPr preferRelativeResize="0"/>
            <p:nvPr/>
          </p:nvPicPr>
          <p:blipFill rotWithShape="1">
            <a:blip r:embed="rId3">
              <a:alphaModFix amt="50000"/>
            </a:blip>
            <a:srcRect l="30270" t="6641" r="56805" b="72949"/>
            <a:stretch/>
          </p:blipFill>
          <p:spPr>
            <a:xfrm>
              <a:off x="6499802" y="0"/>
              <a:ext cx="2641326" cy="2071250"/>
            </a:xfrm>
            <a:prstGeom prst="rect">
              <a:avLst/>
            </a:prstGeom>
            <a:noFill/>
            <a:ln>
              <a:noFill/>
            </a:ln>
          </p:spPr>
        </p:pic>
        <p:pic>
          <p:nvPicPr>
            <p:cNvPr id="46" name="Google Shape;46;p4"/>
            <p:cNvPicPr preferRelativeResize="0"/>
            <p:nvPr/>
          </p:nvPicPr>
          <p:blipFill rotWithShape="1">
            <a:blip r:embed="rId4">
              <a:alphaModFix amt="70000"/>
            </a:blip>
            <a:srcRect l="11190" t="-6147" b="41636"/>
            <a:stretch/>
          </p:blipFill>
          <p:spPr>
            <a:xfrm flipH="1">
              <a:off x="6487161" y="4157455"/>
              <a:ext cx="2641313" cy="1524522"/>
            </a:xfrm>
            <a:prstGeom prst="rect">
              <a:avLst/>
            </a:prstGeom>
            <a:noFill/>
            <a:ln>
              <a:noFill/>
            </a:ln>
          </p:spPr>
        </p:pic>
        <p:pic>
          <p:nvPicPr>
            <p:cNvPr id="47" name="Google Shape;47;p4"/>
            <p:cNvPicPr preferRelativeResize="0"/>
            <p:nvPr/>
          </p:nvPicPr>
          <p:blipFill rotWithShape="1">
            <a:blip r:embed="rId5">
              <a:alphaModFix/>
            </a:blip>
            <a:srcRect l="8853" t="14996" r="8862" b="14989"/>
            <a:stretch/>
          </p:blipFill>
          <p:spPr>
            <a:xfrm flipH="1">
              <a:off x="8305950" y="3326200"/>
              <a:ext cx="926800" cy="831250"/>
            </a:xfrm>
            <a:prstGeom prst="rect">
              <a:avLst/>
            </a:prstGeom>
            <a:noFill/>
            <a:ln>
              <a:noFill/>
            </a:ln>
          </p:spPr>
        </p:pic>
        <p:pic>
          <p:nvPicPr>
            <p:cNvPr id="48" name="Google Shape;48;p4"/>
            <p:cNvPicPr preferRelativeResize="0"/>
            <p:nvPr/>
          </p:nvPicPr>
          <p:blipFill rotWithShape="1">
            <a:blip r:embed="rId4">
              <a:alphaModFix amt="70000"/>
            </a:blip>
            <a:srcRect t="23608" b="-9268"/>
            <a:stretch/>
          </p:blipFill>
          <p:spPr>
            <a:xfrm>
              <a:off x="-104276" y="-176797"/>
              <a:ext cx="2304175" cy="1568350"/>
            </a:xfrm>
            <a:prstGeom prst="rect">
              <a:avLst/>
            </a:prstGeom>
            <a:noFill/>
            <a:ln>
              <a:noFill/>
            </a:ln>
          </p:spPr>
        </p:pic>
      </p:grpSp>
      <p:sp>
        <p:nvSpPr>
          <p:cNvPr id="49" name="Google Shape;4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0" name="Google Shape;50;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Bellota Text Light"/>
              <a:buChar char="●"/>
              <a:defRPr/>
            </a:lvl1pPr>
            <a:lvl2pPr marL="914400" lvl="1" indent="-317500" rtl="0">
              <a:lnSpc>
                <a:spcPct val="100000"/>
              </a:lnSpc>
              <a:spcBef>
                <a:spcPts val="0"/>
              </a:spcBef>
              <a:spcAft>
                <a:spcPts val="0"/>
              </a:spcAft>
              <a:buSzPts val="1400"/>
              <a:buFont typeface="Bellota Text Light"/>
              <a:buChar char="○"/>
              <a:defRPr/>
            </a:lvl2pPr>
            <a:lvl3pPr marL="1371600" lvl="2" indent="-317500" rtl="0">
              <a:lnSpc>
                <a:spcPct val="100000"/>
              </a:lnSpc>
              <a:spcBef>
                <a:spcPts val="0"/>
              </a:spcBef>
              <a:spcAft>
                <a:spcPts val="0"/>
              </a:spcAft>
              <a:buSzPts val="1400"/>
              <a:buFont typeface="Bellota Text Light"/>
              <a:buChar char="■"/>
              <a:defRPr/>
            </a:lvl3pPr>
            <a:lvl4pPr marL="1828800" lvl="3" indent="-317500" rtl="0">
              <a:lnSpc>
                <a:spcPct val="100000"/>
              </a:lnSpc>
              <a:spcBef>
                <a:spcPts val="0"/>
              </a:spcBef>
              <a:spcAft>
                <a:spcPts val="0"/>
              </a:spcAft>
              <a:buSzPts val="1400"/>
              <a:buFont typeface="Bellota Text Light"/>
              <a:buChar char="●"/>
              <a:defRPr/>
            </a:lvl4pPr>
            <a:lvl5pPr marL="2286000" lvl="4" indent="-317500" rtl="0">
              <a:lnSpc>
                <a:spcPct val="100000"/>
              </a:lnSpc>
              <a:spcBef>
                <a:spcPts val="0"/>
              </a:spcBef>
              <a:spcAft>
                <a:spcPts val="0"/>
              </a:spcAft>
              <a:buSzPts val="1400"/>
              <a:buFont typeface="Bellota Text Light"/>
              <a:buChar char="○"/>
              <a:defRPr/>
            </a:lvl5pPr>
            <a:lvl6pPr marL="2743200" lvl="5" indent="-317500" rtl="0">
              <a:lnSpc>
                <a:spcPct val="100000"/>
              </a:lnSpc>
              <a:spcBef>
                <a:spcPts val="0"/>
              </a:spcBef>
              <a:spcAft>
                <a:spcPts val="0"/>
              </a:spcAft>
              <a:buSzPts val="1400"/>
              <a:buFont typeface="Bellota Text Light"/>
              <a:buChar char="■"/>
              <a:defRPr/>
            </a:lvl6pPr>
            <a:lvl7pPr marL="3200400" lvl="6" indent="-317500" rtl="0">
              <a:lnSpc>
                <a:spcPct val="100000"/>
              </a:lnSpc>
              <a:spcBef>
                <a:spcPts val="0"/>
              </a:spcBef>
              <a:spcAft>
                <a:spcPts val="0"/>
              </a:spcAft>
              <a:buSzPts val="1400"/>
              <a:buFont typeface="Bellota Text Light"/>
              <a:buChar char="●"/>
              <a:defRPr/>
            </a:lvl7pPr>
            <a:lvl8pPr marL="3657600" lvl="7" indent="-317500" rtl="0">
              <a:lnSpc>
                <a:spcPct val="100000"/>
              </a:lnSpc>
              <a:spcBef>
                <a:spcPts val="0"/>
              </a:spcBef>
              <a:spcAft>
                <a:spcPts val="0"/>
              </a:spcAft>
              <a:buSzPts val="1400"/>
              <a:buFont typeface="Bellota Text Light"/>
              <a:buChar char="○"/>
              <a:defRPr/>
            </a:lvl8pPr>
            <a:lvl9pPr marL="4114800" lvl="8" indent="-317500" rtl="0">
              <a:lnSpc>
                <a:spcPct val="100000"/>
              </a:lnSpc>
              <a:spcBef>
                <a:spcPts val="0"/>
              </a:spcBef>
              <a:spcAft>
                <a:spcPts val="0"/>
              </a:spcAft>
              <a:buSzPts val="1400"/>
              <a:buFont typeface="Bellota Text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1"/>
        <p:cNvGrpSpPr/>
        <p:nvPr/>
      </p:nvGrpSpPr>
      <p:grpSpPr>
        <a:xfrm>
          <a:off x="0" y="0"/>
          <a:ext cx="0" cy="0"/>
          <a:chOff x="0" y="0"/>
          <a:chExt cx="0" cy="0"/>
        </a:xfrm>
      </p:grpSpPr>
      <p:grpSp>
        <p:nvGrpSpPr>
          <p:cNvPr id="52" name="Google Shape;52;p5"/>
          <p:cNvGrpSpPr/>
          <p:nvPr/>
        </p:nvGrpSpPr>
        <p:grpSpPr>
          <a:xfrm>
            <a:off x="0" y="-176795"/>
            <a:ext cx="9290700" cy="5320300"/>
            <a:chOff x="0" y="-176795"/>
            <a:chExt cx="9290700" cy="5320300"/>
          </a:xfrm>
        </p:grpSpPr>
        <p:pic>
          <p:nvPicPr>
            <p:cNvPr id="53" name="Google Shape;53;p5"/>
            <p:cNvPicPr preferRelativeResize="0"/>
            <p:nvPr/>
          </p:nvPicPr>
          <p:blipFill rotWithShape="1">
            <a:blip r:embed="rId2">
              <a:alphaModFix/>
            </a:blip>
            <a:srcRect l="8853" t="14996" r="8862" b="14989"/>
            <a:stretch/>
          </p:blipFill>
          <p:spPr>
            <a:xfrm rot="10800000">
              <a:off x="8140387" y="854418"/>
              <a:ext cx="926800" cy="831250"/>
            </a:xfrm>
            <a:prstGeom prst="rect">
              <a:avLst/>
            </a:prstGeom>
            <a:noFill/>
            <a:ln>
              <a:noFill/>
            </a:ln>
          </p:spPr>
        </p:pic>
        <p:grpSp>
          <p:nvGrpSpPr>
            <p:cNvPr id="54" name="Google Shape;54;p5"/>
            <p:cNvGrpSpPr/>
            <p:nvPr/>
          </p:nvGrpSpPr>
          <p:grpSpPr>
            <a:xfrm>
              <a:off x="0" y="-176795"/>
              <a:ext cx="9290700" cy="5320300"/>
              <a:chOff x="0" y="-176795"/>
              <a:chExt cx="9290700" cy="5320300"/>
            </a:xfrm>
          </p:grpSpPr>
          <p:grpSp>
            <p:nvGrpSpPr>
              <p:cNvPr id="55" name="Google Shape;55;p5"/>
              <p:cNvGrpSpPr/>
              <p:nvPr/>
            </p:nvGrpSpPr>
            <p:grpSpPr>
              <a:xfrm>
                <a:off x="0" y="3"/>
                <a:ext cx="9144001" cy="5143502"/>
                <a:chOff x="0" y="3"/>
                <a:chExt cx="9144001" cy="5143502"/>
              </a:xfrm>
            </p:grpSpPr>
            <p:pic>
              <p:nvPicPr>
                <p:cNvPr id="56" name="Google Shape;56;p5"/>
                <p:cNvPicPr preferRelativeResize="0"/>
                <p:nvPr/>
              </p:nvPicPr>
              <p:blipFill rotWithShape="1">
                <a:blip r:embed="rId3">
                  <a:alphaModFix amt="50000"/>
                </a:blip>
                <a:srcRect l="35017" t="18915" r="34324" b="57899"/>
                <a:stretch/>
              </p:blipFill>
              <p:spPr>
                <a:xfrm rot="10800000" flipH="1">
                  <a:off x="0" y="3"/>
                  <a:ext cx="3298775" cy="2034202"/>
                </a:xfrm>
                <a:prstGeom prst="rect">
                  <a:avLst/>
                </a:prstGeom>
                <a:noFill/>
                <a:ln>
                  <a:noFill/>
                </a:ln>
              </p:spPr>
            </p:pic>
            <p:pic>
              <p:nvPicPr>
                <p:cNvPr id="57" name="Google Shape;57;p5"/>
                <p:cNvPicPr preferRelativeResize="0"/>
                <p:nvPr/>
              </p:nvPicPr>
              <p:blipFill rotWithShape="1">
                <a:blip r:embed="rId4">
                  <a:alphaModFix amt="50000"/>
                </a:blip>
                <a:srcRect l="30270" t="6641" r="56805" b="72949"/>
                <a:stretch/>
              </p:blipFill>
              <p:spPr>
                <a:xfrm rot="10800000" flipH="1">
                  <a:off x="6502675" y="3072255"/>
                  <a:ext cx="2641326" cy="2071250"/>
                </a:xfrm>
                <a:prstGeom prst="rect">
                  <a:avLst/>
                </a:prstGeom>
                <a:noFill/>
                <a:ln>
                  <a:noFill/>
                </a:ln>
              </p:spPr>
            </p:pic>
          </p:grpSp>
          <p:grpSp>
            <p:nvGrpSpPr>
              <p:cNvPr id="58" name="Google Shape;58;p5"/>
              <p:cNvGrpSpPr/>
              <p:nvPr/>
            </p:nvGrpSpPr>
            <p:grpSpPr>
              <a:xfrm>
                <a:off x="0" y="-176795"/>
                <a:ext cx="9290700" cy="5320297"/>
                <a:chOff x="0" y="-176795"/>
                <a:chExt cx="9290700" cy="5320297"/>
              </a:xfrm>
            </p:grpSpPr>
            <p:pic>
              <p:nvPicPr>
                <p:cNvPr id="59" name="Google Shape;59;p5"/>
                <p:cNvPicPr preferRelativeResize="0"/>
                <p:nvPr/>
              </p:nvPicPr>
              <p:blipFill rotWithShape="1">
                <a:blip r:embed="rId5">
                  <a:alphaModFix amt="70000"/>
                </a:blip>
                <a:srcRect t="23608" b="-9268"/>
                <a:stretch/>
              </p:blipFill>
              <p:spPr>
                <a:xfrm rot="10800000" flipH="1">
                  <a:off x="0" y="3575152"/>
                  <a:ext cx="2304175" cy="1568350"/>
                </a:xfrm>
                <a:prstGeom prst="rect">
                  <a:avLst/>
                </a:prstGeom>
                <a:noFill/>
                <a:ln>
                  <a:noFill/>
                </a:ln>
              </p:spPr>
            </p:pic>
            <p:pic>
              <p:nvPicPr>
                <p:cNvPr id="60" name="Google Shape;60;p5"/>
                <p:cNvPicPr preferRelativeResize="0"/>
                <p:nvPr/>
              </p:nvPicPr>
              <p:blipFill rotWithShape="1">
                <a:blip r:embed="rId5">
                  <a:alphaModFix amt="70000"/>
                </a:blip>
                <a:srcRect l="18620" r="6299" b="21838"/>
                <a:stretch/>
              </p:blipFill>
              <p:spPr>
                <a:xfrm rot="10800000">
                  <a:off x="7057750" y="-176795"/>
                  <a:ext cx="2232950" cy="1847100"/>
                </a:xfrm>
                <a:prstGeom prst="rect">
                  <a:avLst/>
                </a:prstGeom>
                <a:noFill/>
                <a:ln>
                  <a:noFill/>
                </a:ln>
              </p:spPr>
            </p:pic>
          </p:grpSp>
          <p:pic>
            <p:nvPicPr>
              <p:cNvPr id="61" name="Google Shape;61;p5"/>
              <p:cNvPicPr preferRelativeResize="0"/>
              <p:nvPr/>
            </p:nvPicPr>
            <p:blipFill rotWithShape="1">
              <a:blip r:embed="rId6">
                <a:alphaModFix/>
              </a:blip>
              <a:srcRect l="34007" t="44265" r="31621" b="19127"/>
              <a:stretch/>
            </p:blipFill>
            <p:spPr>
              <a:xfrm flipH="1">
                <a:off x="273488" y="4406963"/>
                <a:ext cx="524675" cy="566497"/>
              </a:xfrm>
              <a:prstGeom prst="rect">
                <a:avLst/>
              </a:prstGeom>
              <a:noFill/>
              <a:ln>
                <a:noFill/>
              </a:ln>
            </p:spPr>
          </p:pic>
          <p:pic>
            <p:nvPicPr>
              <p:cNvPr id="62" name="Google Shape;62;p5"/>
              <p:cNvPicPr preferRelativeResize="0"/>
              <p:nvPr/>
            </p:nvPicPr>
            <p:blipFill rotWithShape="1">
              <a:blip r:embed="rId7">
                <a:alphaModFix/>
              </a:blip>
              <a:srcRect l="35054" t="40673" r="29458" b="29647"/>
              <a:stretch/>
            </p:blipFill>
            <p:spPr>
              <a:xfrm flipH="1">
                <a:off x="195356" y="3575148"/>
                <a:ext cx="524650" cy="444867"/>
              </a:xfrm>
              <a:prstGeom prst="rect">
                <a:avLst/>
              </a:prstGeom>
              <a:noFill/>
              <a:ln>
                <a:noFill/>
              </a:ln>
            </p:spPr>
          </p:pic>
        </p:grpSp>
      </p:grpSp>
      <p:sp>
        <p:nvSpPr>
          <p:cNvPr id="63" name="Google Shape;6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4" name="Google Shape;64;p5"/>
          <p:cNvSpPr txBox="1">
            <a:spLocks noGrp="1"/>
          </p:cNvSpPr>
          <p:nvPr>
            <p:ph type="subTitle" idx="1"/>
          </p:nvPr>
        </p:nvSpPr>
        <p:spPr>
          <a:xfrm>
            <a:off x="5301130" y="3484599"/>
            <a:ext cx="2013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5" name="Google Shape;65;p5"/>
          <p:cNvSpPr txBox="1">
            <a:spLocks noGrp="1"/>
          </p:cNvSpPr>
          <p:nvPr>
            <p:ph type="subTitle" idx="2"/>
          </p:nvPr>
        </p:nvSpPr>
        <p:spPr>
          <a:xfrm>
            <a:off x="1828990" y="3484599"/>
            <a:ext cx="2013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6" name="Google Shape;66;p5"/>
          <p:cNvSpPr txBox="1">
            <a:spLocks noGrp="1"/>
          </p:cNvSpPr>
          <p:nvPr>
            <p:ph type="subTitle" idx="3"/>
          </p:nvPr>
        </p:nvSpPr>
        <p:spPr>
          <a:xfrm>
            <a:off x="5301130" y="3064300"/>
            <a:ext cx="20139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1800">
                <a:latin typeface="Sora SemiBold"/>
                <a:ea typeface="Sora SemiBold"/>
                <a:cs typeface="Sora SemiBold"/>
                <a:sym typeface="Sora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7" name="Google Shape;67;p5"/>
          <p:cNvSpPr txBox="1">
            <a:spLocks noGrp="1"/>
          </p:cNvSpPr>
          <p:nvPr>
            <p:ph type="subTitle" idx="4"/>
          </p:nvPr>
        </p:nvSpPr>
        <p:spPr>
          <a:xfrm>
            <a:off x="1828990" y="3064300"/>
            <a:ext cx="20139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1800">
                <a:latin typeface="Sora SemiBold"/>
                <a:ea typeface="Sora SemiBold"/>
                <a:cs typeface="Sora SemiBold"/>
                <a:sym typeface="Sora SemiBold"/>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8"/>
        <p:cNvGrpSpPr/>
        <p:nvPr/>
      </p:nvGrpSpPr>
      <p:grpSpPr>
        <a:xfrm>
          <a:off x="0" y="0"/>
          <a:ext cx="0" cy="0"/>
          <a:chOff x="0" y="0"/>
          <a:chExt cx="0" cy="0"/>
        </a:xfrm>
      </p:grpSpPr>
      <p:grpSp>
        <p:nvGrpSpPr>
          <p:cNvPr id="69" name="Google Shape;69;p6"/>
          <p:cNvGrpSpPr/>
          <p:nvPr/>
        </p:nvGrpSpPr>
        <p:grpSpPr>
          <a:xfrm>
            <a:off x="-1989650" y="-176797"/>
            <a:ext cx="11222400" cy="7287871"/>
            <a:chOff x="-1989650" y="-176797"/>
            <a:chExt cx="11222400" cy="7287871"/>
          </a:xfrm>
        </p:grpSpPr>
        <p:grpSp>
          <p:nvGrpSpPr>
            <p:cNvPr id="70" name="Google Shape;70;p6"/>
            <p:cNvGrpSpPr/>
            <p:nvPr/>
          </p:nvGrpSpPr>
          <p:grpSpPr>
            <a:xfrm>
              <a:off x="-104276" y="-176797"/>
              <a:ext cx="9337026" cy="5858774"/>
              <a:chOff x="-104276" y="-176797"/>
              <a:chExt cx="9337026" cy="5858774"/>
            </a:xfrm>
          </p:grpSpPr>
          <p:grpSp>
            <p:nvGrpSpPr>
              <p:cNvPr id="71" name="Google Shape;71;p6"/>
              <p:cNvGrpSpPr/>
              <p:nvPr/>
            </p:nvGrpSpPr>
            <p:grpSpPr>
              <a:xfrm>
                <a:off x="-104276" y="-176797"/>
                <a:ext cx="9337026" cy="5858774"/>
                <a:chOff x="-104276" y="-176797"/>
                <a:chExt cx="9337026" cy="5858774"/>
              </a:xfrm>
            </p:grpSpPr>
            <p:grpSp>
              <p:nvGrpSpPr>
                <p:cNvPr id="72" name="Google Shape;72;p6"/>
                <p:cNvGrpSpPr/>
                <p:nvPr/>
              </p:nvGrpSpPr>
              <p:grpSpPr>
                <a:xfrm>
                  <a:off x="-1" y="0"/>
                  <a:ext cx="9144004" cy="5143502"/>
                  <a:chOff x="-1" y="0"/>
                  <a:chExt cx="9144004" cy="5143502"/>
                </a:xfrm>
              </p:grpSpPr>
              <p:pic>
                <p:nvPicPr>
                  <p:cNvPr id="73" name="Google Shape;73;p6"/>
                  <p:cNvPicPr preferRelativeResize="0"/>
                  <p:nvPr/>
                </p:nvPicPr>
                <p:blipFill rotWithShape="1">
                  <a:blip r:embed="rId2">
                    <a:alphaModFix amt="50000"/>
                  </a:blip>
                  <a:srcRect l="28061" t="-2109" r="32151" b="74571"/>
                  <a:stretch/>
                </p:blipFill>
                <p:spPr>
                  <a:xfrm flipH="1">
                    <a:off x="4862976" y="2727275"/>
                    <a:ext cx="4281027" cy="2416227"/>
                  </a:xfrm>
                  <a:prstGeom prst="rect">
                    <a:avLst/>
                  </a:prstGeom>
                  <a:noFill/>
                  <a:ln>
                    <a:noFill/>
                  </a:ln>
                </p:spPr>
              </p:pic>
              <p:pic>
                <p:nvPicPr>
                  <p:cNvPr id="74" name="Google Shape;74;p6"/>
                  <p:cNvPicPr preferRelativeResize="0"/>
                  <p:nvPr/>
                </p:nvPicPr>
                <p:blipFill rotWithShape="1">
                  <a:blip r:embed="rId3">
                    <a:alphaModFix amt="50000"/>
                  </a:blip>
                  <a:srcRect l="30270" t="6641" r="56805" b="72949"/>
                  <a:stretch/>
                </p:blipFill>
                <p:spPr>
                  <a:xfrm flipH="1">
                    <a:off x="-1" y="0"/>
                    <a:ext cx="2641326" cy="2071250"/>
                  </a:xfrm>
                  <a:prstGeom prst="rect">
                    <a:avLst/>
                  </a:prstGeom>
                  <a:noFill/>
                  <a:ln>
                    <a:noFill/>
                  </a:ln>
                </p:spPr>
              </p:pic>
            </p:grpSp>
            <p:pic>
              <p:nvPicPr>
                <p:cNvPr id="75" name="Google Shape;75;p6"/>
                <p:cNvPicPr preferRelativeResize="0"/>
                <p:nvPr/>
              </p:nvPicPr>
              <p:blipFill rotWithShape="1">
                <a:blip r:embed="rId4">
                  <a:alphaModFix/>
                </a:blip>
                <a:srcRect l="8853" t="14996" r="8862" b="14989"/>
                <a:stretch/>
              </p:blipFill>
              <p:spPr>
                <a:xfrm>
                  <a:off x="-104276" y="3326200"/>
                  <a:ext cx="926800" cy="831250"/>
                </a:xfrm>
                <a:prstGeom prst="rect">
                  <a:avLst/>
                </a:prstGeom>
                <a:noFill/>
                <a:ln>
                  <a:noFill/>
                </a:ln>
              </p:spPr>
            </p:pic>
            <p:grpSp>
              <p:nvGrpSpPr>
                <p:cNvPr id="76" name="Google Shape;76;p6"/>
                <p:cNvGrpSpPr/>
                <p:nvPr/>
              </p:nvGrpSpPr>
              <p:grpSpPr>
                <a:xfrm>
                  <a:off x="835037" y="-176797"/>
                  <a:ext cx="8397712" cy="5858774"/>
                  <a:chOff x="835037" y="-176797"/>
                  <a:chExt cx="8397712" cy="5858774"/>
                </a:xfrm>
              </p:grpSpPr>
              <p:pic>
                <p:nvPicPr>
                  <p:cNvPr id="77" name="Google Shape;77;p6"/>
                  <p:cNvPicPr preferRelativeResize="0"/>
                  <p:nvPr/>
                </p:nvPicPr>
                <p:blipFill rotWithShape="1">
                  <a:blip r:embed="rId5">
                    <a:alphaModFix amt="70000"/>
                  </a:blip>
                  <a:srcRect l="11190" t="-6147" b="41636"/>
                  <a:stretch/>
                </p:blipFill>
                <p:spPr>
                  <a:xfrm>
                    <a:off x="835037" y="4157455"/>
                    <a:ext cx="2641313" cy="1524522"/>
                  </a:xfrm>
                  <a:prstGeom prst="rect">
                    <a:avLst/>
                  </a:prstGeom>
                  <a:noFill/>
                  <a:ln>
                    <a:noFill/>
                  </a:ln>
                </p:spPr>
              </p:pic>
              <p:pic>
                <p:nvPicPr>
                  <p:cNvPr id="78" name="Google Shape;78;p6"/>
                  <p:cNvPicPr preferRelativeResize="0"/>
                  <p:nvPr/>
                </p:nvPicPr>
                <p:blipFill rotWithShape="1">
                  <a:blip r:embed="rId5">
                    <a:alphaModFix amt="70000"/>
                  </a:blip>
                  <a:srcRect t="23608" b="-9268"/>
                  <a:stretch/>
                </p:blipFill>
                <p:spPr>
                  <a:xfrm flipH="1">
                    <a:off x="6928575" y="-176797"/>
                    <a:ext cx="2304175" cy="1568350"/>
                  </a:xfrm>
                  <a:prstGeom prst="rect">
                    <a:avLst/>
                  </a:prstGeom>
                  <a:noFill/>
                  <a:ln>
                    <a:noFill/>
                  </a:ln>
                </p:spPr>
              </p:pic>
            </p:grpSp>
          </p:grpSp>
          <p:pic>
            <p:nvPicPr>
              <p:cNvPr id="79" name="Google Shape;79;p6"/>
              <p:cNvPicPr preferRelativeResize="0"/>
              <p:nvPr/>
            </p:nvPicPr>
            <p:blipFill rotWithShape="1">
              <a:blip r:embed="rId4">
                <a:alphaModFix/>
              </a:blip>
              <a:srcRect t="14996" b="14989"/>
              <a:stretch/>
            </p:blipFill>
            <p:spPr>
              <a:xfrm>
                <a:off x="7867621" y="123877"/>
                <a:ext cx="1126300" cy="831243"/>
              </a:xfrm>
              <a:prstGeom prst="rect">
                <a:avLst/>
              </a:prstGeom>
              <a:noFill/>
              <a:ln>
                <a:noFill/>
              </a:ln>
            </p:spPr>
          </p:pic>
        </p:grpSp>
        <p:pic>
          <p:nvPicPr>
            <p:cNvPr id="80" name="Google Shape;80;p6"/>
            <p:cNvPicPr preferRelativeResize="0"/>
            <p:nvPr/>
          </p:nvPicPr>
          <p:blipFill>
            <a:blip r:embed="rId6">
              <a:alphaModFix/>
            </a:blip>
            <a:stretch>
              <a:fillRect/>
            </a:stretch>
          </p:blipFill>
          <p:spPr>
            <a:xfrm>
              <a:off x="-1989650" y="3925824"/>
              <a:ext cx="3285300" cy="3185250"/>
            </a:xfrm>
            <a:prstGeom prst="rect">
              <a:avLst/>
            </a:prstGeom>
            <a:noFill/>
            <a:ln>
              <a:noFill/>
            </a:ln>
            <a:effectLst>
              <a:outerShdw blurRad="628650" dist="19050" dir="5400000" algn="bl" rotWithShape="0">
                <a:schemeClr val="lt1">
                  <a:alpha val="50000"/>
                </a:schemeClr>
              </a:outerShdw>
            </a:effectLst>
          </p:spPr>
        </p:pic>
      </p:grpSp>
      <p:sp>
        <p:nvSpPr>
          <p:cNvPr id="81" name="Google Shape;81;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2"/>
        <p:cNvGrpSpPr/>
        <p:nvPr/>
      </p:nvGrpSpPr>
      <p:grpSpPr>
        <a:xfrm>
          <a:off x="0" y="0"/>
          <a:ext cx="0" cy="0"/>
          <a:chOff x="0" y="0"/>
          <a:chExt cx="0" cy="0"/>
        </a:xfrm>
      </p:grpSpPr>
      <p:grpSp>
        <p:nvGrpSpPr>
          <p:cNvPr id="83" name="Google Shape;83;p7"/>
          <p:cNvGrpSpPr/>
          <p:nvPr/>
        </p:nvGrpSpPr>
        <p:grpSpPr>
          <a:xfrm>
            <a:off x="-76200" y="0"/>
            <a:ext cx="9220203" cy="5681977"/>
            <a:chOff x="-76200" y="0"/>
            <a:chExt cx="9220203" cy="5681977"/>
          </a:xfrm>
        </p:grpSpPr>
        <p:grpSp>
          <p:nvGrpSpPr>
            <p:cNvPr id="84" name="Google Shape;84;p7"/>
            <p:cNvGrpSpPr/>
            <p:nvPr/>
          </p:nvGrpSpPr>
          <p:grpSpPr>
            <a:xfrm>
              <a:off x="-76200" y="475"/>
              <a:ext cx="9220203" cy="5681502"/>
              <a:chOff x="-76200" y="475"/>
              <a:chExt cx="9220203" cy="5681502"/>
            </a:xfrm>
          </p:grpSpPr>
          <p:grpSp>
            <p:nvGrpSpPr>
              <p:cNvPr id="85" name="Google Shape;85;p7"/>
              <p:cNvGrpSpPr/>
              <p:nvPr/>
            </p:nvGrpSpPr>
            <p:grpSpPr>
              <a:xfrm flipH="1">
                <a:off x="-76200" y="475"/>
                <a:ext cx="9220203" cy="5143500"/>
                <a:chOff x="-76200" y="475"/>
                <a:chExt cx="9220203" cy="5143500"/>
              </a:xfrm>
            </p:grpSpPr>
            <p:pic>
              <p:nvPicPr>
                <p:cNvPr id="86" name="Google Shape;86;p7"/>
                <p:cNvPicPr preferRelativeResize="0"/>
                <p:nvPr/>
              </p:nvPicPr>
              <p:blipFill rotWithShape="1">
                <a:blip r:embed="rId2">
                  <a:alphaModFix amt="50000"/>
                </a:blip>
                <a:srcRect l="45905" t="39465" r="24108" b="26568"/>
                <a:stretch/>
              </p:blipFill>
              <p:spPr>
                <a:xfrm>
                  <a:off x="0" y="475"/>
                  <a:ext cx="9144003" cy="5143500"/>
                </a:xfrm>
                <a:prstGeom prst="rect">
                  <a:avLst/>
                </a:prstGeom>
                <a:noFill/>
                <a:ln>
                  <a:noFill/>
                </a:ln>
              </p:spPr>
            </p:pic>
            <p:pic>
              <p:nvPicPr>
                <p:cNvPr id="87" name="Google Shape;87;p7"/>
                <p:cNvPicPr preferRelativeResize="0"/>
                <p:nvPr/>
              </p:nvPicPr>
              <p:blipFill rotWithShape="1">
                <a:blip r:embed="rId3">
                  <a:alphaModFix amt="50000"/>
                </a:blip>
                <a:srcRect l="34447" t="10169" r="25765" b="62291"/>
                <a:stretch/>
              </p:blipFill>
              <p:spPr>
                <a:xfrm>
                  <a:off x="-76200" y="2727275"/>
                  <a:ext cx="4281027" cy="2416227"/>
                </a:xfrm>
                <a:prstGeom prst="rect">
                  <a:avLst/>
                </a:prstGeom>
                <a:noFill/>
                <a:ln>
                  <a:noFill/>
                </a:ln>
              </p:spPr>
            </p:pic>
          </p:grpSp>
          <p:grpSp>
            <p:nvGrpSpPr>
              <p:cNvPr id="88" name="Google Shape;88;p7"/>
              <p:cNvGrpSpPr/>
              <p:nvPr/>
            </p:nvGrpSpPr>
            <p:grpSpPr>
              <a:xfrm>
                <a:off x="-76197" y="475"/>
                <a:ext cx="2641313" cy="5681502"/>
                <a:chOff x="-76197" y="475"/>
                <a:chExt cx="2641313" cy="5681502"/>
              </a:xfrm>
            </p:grpSpPr>
            <p:grpSp>
              <p:nvGrpSpPr>
                <p:cNvPr id="89" name="Google Shape;89;p7"/>
                <p:cNvGrpSpPr/>
                <p:nvPr/>
              </p:nvGrpSpPr>
              <p:grpSpPr>
                <a:xfrm>
                  <a:off x="-76197" y="475"/>
                  <a:ext cx="2641313" cy="5681502"/>
                  <a:chOff x="-76197" y="475"/>
                  <a:chExt cx="2641313" cy="5681502"/>
                </a:xfrm>
              </p:grpSpPr>
              <p:pic>
                <p:nvPicPr>
                  <p:cNvPr id="90" name="Google Shape;90;p7"/>
                  <p:cNvPicPr preferRelativeResize="0"/>
                  <p:nvPr/>
                </p:nvPicPr>
                <p:blipFill rotWithShape="1">
                  <a:blip r:embed="rId4">
                    <a:alphaModFix amt="70000"/>
                  </a:blip>
                  <a:srcRect l="11190" t="-6147" b="41636"/>
                  <a:stretch/>
                </p:blipFill>
                <p:spPr>
                  <a:xfrm>
                    <a:off x="-76197" y="4157455"/>
                    <a:ext cx="2641313" cy="1524522"/>
                  </a:xfrm>
                  <a:prstGeom prst="rect">
                    <a:avLst/>
                  </a:prstGeom>
                  <a:noFill/>
                  <a:ln>
                    <a:noFill/>
                  </a:ln>
                </p:spPr>
              </p:pic>
              <p:pic>
                <p:nvPicPr>
                  <p:cNvPr id="91" name="Google Shape;91;p7"/>
                  <p:cNvPicPr preferRelativeResize="0"/>
                  <p:nvPr/>
                </p:nvPicPr>
                <p:blipFill rotWithShape="1">
                  <a:blip r:embed="rId4">
                    <a:alphaModFix amt="70000"/>
                  </a:blip>
                  <a:srcRect t="56674" r="29103"/>
                  <a:stretch/>
                </p:blipFill>
                <p:spPr>
                  <a:xfrm flipH="1">
                    <a:off x="0" y="475"/>
                    <a:ext cx="1633625" cy="793275"/>
                  </a:xfrm>
                  <a:prstGeom prst="rect">
                    <a:avLst/>
                  </a:prstGeom>
                  <a:noFill/>
                  <a:ln>
                    <a:noFill/>
                  </a:ln>
                </p:spPr>
              </p:pic>
            </p:grpSp>
            <p:grpSp>
              <p:nvGrpSpPr>
                <p:cNvPr id="92" name="Google Shape;92;p7"/>
                <p:cNvGrpSpPr/>
                <p:nvPr/>
              </p:nvGrpSpPr>
              <p:grpSpPr>
                <a:xfrm>
                  <a:off x="219190" y="178035"/>
                  <a:ext cx="524680" cy="4818300"/>
                  <a:chOff x="219190" y="178035"/>
                  <a:chExt cx="524680" cy="4818300"/>
                </a:xfrm>
              </p:grpSpPr>
              <p:pic>
                <p:nvPicPr>
                  <p:cNvPr id="93" name="Google Shape;93;p7"/>
                  <p:cNvPicPr preferRelativeResize="0"/>
                  <p:nvPr/>
                </p:nvPicPr>
                <p:blipFill rotWithShape="1">
                  <a:blip r:embed="rId5">
                    <a:alphaModFix/>
                  </a:blip>
                  <a:srcRect l="34007" t="44265" r="31621" b="19127"/>
                  <a:stretch/>
                </p:blipFill>
                <p:spPr>
                  <a:xfrm flipH="1">
                    <a:off x="219190" y="4429838"/>
                    <a:ext cx="524675" cy="566497"/>
                  </a:xfrm>
                  <a:prstGeom prst="rect">
                    <a:avLst/>
                  </a:prstGeom>
                  <a:noFill/>
                  <a:ln>
                    <a:noFill/>
                  </a:ln>
                </p:spPr>
              </p:pic>
              <p:pic>
                <p:nvPicPr>
                  <p:cNvPr id="94" name="Google Shape;94;p7"/>
                  <p:cNvPicPr preferRelativeResize="0"/>
                  <p:nvPr/>
                </p:nvPicPr>
                <p:blipFill rotWithShape="1">
                  <a:blip r:embed="rId6">
                    <a:alphaModFix/>
                  </a:blip>
                  <a:srcRect l="35054" t="40673" r="29458" b="29647"/>
                  <a:stretch/>
                </p:blipFill>
                <p:spPr>
                  <a:xfrm flipH="1">
                    <a:off x="219220" y="178035"/>
                    <a:ext cx="524650" cy="444867"/>
                  </a:xfrm>
                  <a:prstGeom prst="rect">
                    <a:avLst/>
                  </a:prstGeom>
                  <a:noFill/>
                  <a:ln>
                    <a:noFill/>
                  </a:ln>
                </p:spPr>
              </p:pic>
            </p:grpSp>
          </p:grpSp>
        </p:grpSp>
        <p:pic>
          <p:nvPicPr>
            <p:cNvPr id="95" name="Google Shape;95;p7"/>
            <p:cNvPicPr preferRelativeResize="0"/>
            <p:nvPr/>
          </p:nvPicPr>
          <p:blipFill rotWithShape="1">
            <a:blip r:embed="rId4">
              <a:alphaModFix amt="70000"/>
            </a:blip>
            <a:srcRect l="47537" t="5549" r="18378" b="-9272"/>
            <a:stretch/>
          </p:blipFill>
          <p:spPr>
            <a:xfrm flipH="1">
              <a:off x="8358626" y="0"/>
              <a:ext cx="785377" cy="1899040"/>
            </a:xfrm>
            <a:prstGeom prst="rect">
              <a:avLst/>
            </a:prstGeom>
            <a:noFill/>
            <a:ln>
              <a:noFill/>
            </a:ln>
          </p:spPr>
        </p:pic>
      </p:grpSp>
      <p:sp>
        <p:nvSpPr>
          <p:cNvPr id="96" name="Google Shape;96;p7"/>
          <p:cNvSpPr txBox="1">
            <a:spLocks noGrp="1"/>
          </p:cNvSpPr>
          <p:nvPr>
            <p:ph type="title"/>
          </p:nvPr>
        </p:nvSpPr>
        <p:spPr>
          <a:xfrm>
            <a:off x="720000" y="842400"/>
            <a:ext cx="4294800" cy="11895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7" name="Google Shape;97;p7"/>
          <p:cNvSpPr txBox="1">
            <a:spLocks noGrp="1"/>
          </p:cNvSpPr>
          <p:nvPr>
            <p:ph type="subTitle" idx="1"/>
          </p:nvPr>
        </p:nvSpPr>
        <p:spPr>
          <a:xfrm>
            <a:off x="720000" y="2031900"/>
            <a:ext cx="4294800" cy="22692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La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98" name="Google Shape;98;p7"/>
          <p:cNvSpPr>
            <a:spLocks noGrp="1"/>
          </p:cNvSpPr>
          <p:nvPr>
            <p:ph type="pic" idx="2"/>
          </p:nvPr>
        </p:nvSpPr>
        <p:spPr>
          <a:xfrm>
            <a:off x="5407600" y="281250"/>
            <a:ext cx="3432000" cy="4581000"/>
          </a:xfrm>
          <a:prstGeom prst="rect">
            <a:avLst/>
          </a:prstGeom>
          <a:noFill/>
          <a:ln w="9525" cap="flat" cmpd="sng">
            <a:solidFill>
              <a:schemeClr val="lt1"/>
            </a:solidFill>
            <a:prstDash val="solid"/>
            <a:round/>
            <a:headEnd type="none" w="sm" len="sm"/>
            <a:tailEnd type="none" w="sm" len="sm"/>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9"/>
        <p:cNvGrpSpPr/>
        <p:nvPr/>
      </p:nvGrpSpPr>
      <p:grpSpPr>
        <a:xfrm>
          <a:off x="0" y="0"/>
          <a:ext cx="0" cy="0"/>
          <a:chOff x="0" y="0"/>
          <a:chExt cx="0" cy="0"/>
        </a:xfrm>
      </p:grpSpPr>
      <p:grpSp>
        <p:nvGrpSpPr>
          <p:cNvPr id="100" name="Google Shape;100;p8"/>
          <p:cNvGrpSpPr/>
          <p:nvPr/>
        </p:nvGrpSpPr>
        <p:grpSpPr>
          <a:xfrm>
            <a:off x="-1234375" y="-1507100"/>
            <a:ext cx="10378374" cy="6650602"/>
            <a:chOff x="-1234375" y="-1507100"/>
            <a:chExt cx="10378374" cy="6650602"/>
          </a:xfrm>
        </p:grpSpPr>
        <p:grpSp>
          <p:nvGrpSpPr>
            <p:cNvPr id="101" name="Google Shape;101;p8"/>
            <p:cNvGrpSpPr/>
            <p:nvPr/>
          </p:nvGrpSpPr>
          <p:grpSpPr>
            <a:xfrm>
              <a:off x="-1234375" y="-1507100"/>
              <a:ext cx="10378374" cy="6650602"/>
              <a:chOff x="-1234375" y="-1507100"/>
              <a:chExt cx="10378374" cy="6650602"/>
            </a:xfrm>
          </p:grpSpPr>
          <p:grpSp>
            <p:nvGrpSpPr>
              <p:cNvPr id="102" name="Google Shape;102;p8"/>
              <p:cNvGrpSpPr/>
              <p:nvPr/>
            </p:nvGrpSpPr>
            <p:grpSpPr>
              <a:xfrm>
                <a:off x="0" y="-176797"/>
                <a:ext cx="9143999" cy="5320299"/>
                <a:chOff x="0" y="-176797"/>
                <a:chExt cx="9143999" cy="5320299"/>
              </a:xfrm>
            </p:grpSpPr>
            <p:grpSp>
              <p:nvGrpSpPr>
                <p:cNvPr id="103" name="Google Shape;103;p8"/>
                <p:cNvGrpSpPr/>
                <p:nvPr/>
              </p:nvGrpSpPr>
              <p:grpSpPr>
                <a:xfrm>
                  <a:off x="0" y="475"/>
                  <a:ext cx="7141875" cy="5143027"/>
                  <a:chOff x="0" y="475"/>
                  <a:chExt cx="7141875" cy="5143027"/>
                </a:xfrm>
              </p:grpSpPr>
              <p:pic>
                <p:nvPicPr>
                  <p:cNvPr id="104" name="Google Shape;104;p8"/>
                  <p:cNvPicPr preferRelativeResize="0"/>
                  <p:nvPr/>
                </p:nvPicPr>
                <p:blipFill rotWithShape="1">
                  <a:blip r:embed="rId2">
                    <a:alphaModFix amt="50000"/>
                  </a:blip>
                  <a:srcRect l="45173" t="41518" r="31406" b="31952"/>
                  <a:stretch/>
                </p:blipFill>
                <p:spPr>
                  <a:xfrm flipH="1">
                    <a:off x="2" y="475"/>
                    <a:ext cx="7141873" cy="4017300"/>
                  </a:xfrm>
                  <a:prstGeom prst="rect">
                    <a:avLst/>
                  </a:prstGeom>
                  <a:noFill/>
                  <a:ln>
                    <a:noFill/>
                  </a:ln>
                </p:spPr>
              </p:pic>
              <p:pic>
                <p:nvPicPr>
                  <p:cNvPr id="105" name="Google Shape;105;p8"/>
                  <p:cNvPicPr preferRelativeResize="0"/>
                  <p:nvPr/>
                </p:nvPicPr>
                <p:blipFill rotWithShape="1">
                  <a:blip r:embed="rId3">
                    <a:alphaModFix amt="50000"/>
                  </a:blip>
                  <a:srcRect l="34447" t="10169" r="25765" b="62291"/>
                  <a:stretch/>
                </p:blipFill>
                <p:spPr>
                  <a:xfrm>
                    <a:off x="0" y="2727275"/>
                    <a:ext cx="4281027" cy="2416227"/>
                  </a:xfrm>
                  <a:prstGeom prst="rect">
                    <a:avLst/>
                  </a:prstGeom>
                  <a:noFill/>
                  <a:ln>
                    <a:noFill/>
                  </a:ln>
                </p:spPr>
              </p:pic>
            </p:grpSp>
            <p:pic>
              <p:nvPicPr>
                <p:cNvPr id="106" name="Google Shape;106;p8"/>
                <p:cNvPicPr preferRelativeResize="0"/>
                <p:nvPr/>
              </p:nvPicPr>
              <p:blipFill rotWithShape="1">
                <a:blip r:embed="rId4">
                  <a:alphaModFix/>
                </a:blip>
                <a:srcRect l="35054" t="40673" r="29458" b="29647"/>
                <a:stretch/>
              </p:blipFill>
              <p:spPr>
                <a:xfrm>
                  <a:off x="8430770" y="220698"/>
                  <a:ext cx="524650" cy="444867"/>
                </a:xfrm>
                <a:prstGeom prst="rect">
                  <a:avLst/>
                </a:prstGeom>
                <a:noFill/>
                <a:ln>
                  <a:noFill/>
                </a:ln>
              </p:spPr>
            </p:pic>
            <p:grpSp>
              <p:nvGrpSpPr>
                <p:cNvPr id="107" name="Google Shape;107;p8"/>
                <p:cNvGrpSpPr/>
                <p:nvPr/>
              </p:nvGrpSpPr>
              <p:grpSpPr>
                <a:xfrm>
                  <a:off x="0" y="-176797"/>
                  <a:ext cx="9143999" cy="5320298"/>
                  <a:chOff x="0" y="-176797"/>
                  <a:chExt cx="9143999" cy="5320298"/>
                </a:xfrm>
              </p:grpSpPr>
              <p:pic>
                <p:nvPicPr>
                  <p:cNvPr id="108" name="Google Shape;108;p8"/>
                  <p:cNvPicPr preferRelativeResize="0"/>
                  <p:nvPr/>
                </p:nvPicPr>
                <p:blipFill rotWithShape="1">
                  <a:blip r:embed="rId5">
                    <a:alphaModFix amt="70000"/>
                  </a:blip>
                  <a:srcRect t="249"/>
                  <a:stretch/>
                </p:blipFill>
                <p:spPr>
                  <a:xfrm rot="-5400000">
                    <a:off x="7078750" y="238925"/>
                    <a:ext cx="2304175" cy="1826325"/>
                  </a:xfrm>
                  <a:prstGeom prst="rect">
                    <a:avLst/>
                  </a:prstGeom>
                  <a:noFill/>
                  <a:ln>
                    <a:noFill/>
                  </a:ln>
                </p:spPr>
              </p:pic>
              <p:pic>
                <p:nvPicPr>
                  <p:cNvPr id="109" name="Google Shape;109;p8"/>
                  <p:cNvPicPr preferRelativeResize="0"/>
                  <p:nvPr/>
                </p:nvPicPr>
                <p:blipFill rotWithShape="1">
                  <a:blip r:embed="rId5">
                    <a:alphaModFix amt="70000"/>
                  </a:blip>
                  <a:srcRect l="5595" r="5595" b="47003"/>
                  <a:stretch/>
                </p:blipFill>
                <p:spPr>
                  <a:xfrm flipH="1">
                    <a:off x="0" y="3891100"/>
                    <a:ext cx="2641325" cy="1252400"/>
                  </a:xfrm>
                  <a:prstGeom prst="rect">
                    <a:avLst/>
                  </a:prstGeom>
                  <a:noFill/>
                  <a:ln>
                    <a:noFill/>
                  </a:ln>
                </p:spPr>
              </p:pic>
              <p:pic>
                <p:nvPicPr>
                  <p:cNvPr id="110" name="Google Shape;110;p8"/>
                  <p:cNvPicPr preferRelativeResize="0"/>
                  <p:nvPr/>
                </p:nvPicPr>
                <p:blipFill rotWithShape="1">
                  <a:blip r:embed="rId5">
                    <a:alphaModFix amt="70000"/>
                  </a:blip>
                  <a:srcRect t="23608" b="-9268"/>
                  <a:stretch/>
                </p:blipFill>
                <p:spPr>
                  <a:xfrm>
                    <a:off x="2743825" y="-176797"/>
                    <a:ext cx="2304175" cy="1568350"/>
                  </a:xfrm>
                  <a:prstGeom prst="rect">
                    <a:avLst/>
                  </a:prstGeom>
                  <a:noFill/>
                  <a:ln>
                    <a:noFill/>
                  </a:ln>
                </p:spPr>
              </p:pic>
            </p:grpSp>
          </p:grpSp>
          <p:pic>
            <p:nvPicPr>
              <p:cNvPr id="111" name="Google Shape;111;p8"/>
              <p:cNvPicPr preferRelativeResize="0"/>
              <p:nvPr/>
            </p:nvPicPr>
            <p:blipFill rotWithShape="1">
              <a:blip r:embed="rId6">
                <a:alphaModFix/>
              </a:blip>
              <a:srcRect t="179" b="179"/>
              <a:stretch/>
            </p:blipFill>
            <p:spPr>
              <a:xfrm>
                <a:off x="-1234375" y="-1507100"/>
                <a:ext cx="2537452" cy="2528317"/>
              </a:xfrm>
              <a:prstGeom prst="rect">
                <a:avLst/>
              </a:prstGeom>
              <a:noFill/>
              <a:ln>
                <a:noFill/>
              </a:ln>
              <a:effectLst>
                <a:outerShdw blurRad="914400" dist="19050" dir="5400000" algn="bl" rotWithShape="0">
                  <a:schemeClr val="lt1">
                    <a:alpha val="57000"/>
                  </a:schemeClr>
                </a:outerShdw>
              </a:effectLst>
            </p:spPr>
          </p:pic>
        </p:grpSp>
        <p:pic>
          <p:nvPicPr>
            <p:cNvPr id="112" name="Google Shape;112;p8"/>
            <p:cNvPicPr preferRelativeResize="0"/>
            <p:nvPr/>
          </p:nvPicPr>
          <p:blipFill rotWithShape="1">
            <a:blip r:embed="rId7">
              <a:alphaModFix/>
            </a:blip>
            <a:srcRect l="13806" t="14996" r="18045" b="14989"/>
            <a:stretch/>
          </p:blipFill>
          <p:spPr>
            <a:xfrm>
              <a:off x="0" y="4229300"/>
              <a:ext cx="767550" cy="831250"/>
            </a:xfrm>
            <a:prstGeom prst="rect">
              <a:avLst/>
            </a:prstGeom>
            <a:noFill/>
            <a:ln>
              <a:noFill/>
            </a:ln>
          </p:spPr>
        </p:pic>
      </p:grpSp>
      <p:sp>
        <p:nvSpPr>
          <p:cNvPr id="113" name="Google Shape;113;p8"/>
          <p:cNvSpPr txBox="1">
            <a:spLocks noGrp="1"/>
          </p:cNvSpPr>
          <p:nvPr>
            <p:ph type="title"/>
          </p:nvPr>
        </p:nvSpPr>
        <p:spPr>
          <a:xfrm>
            <a:off x="713225" y="1425375"/>
            <a:ext cx="5607000" cy="22926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114" name="Google Shape;114;p8"/>
          <p:cNvPicPr preferRelativeResize="0"/>
          <p:nvPr/>
        </p:nvPicPr>
        <p:blipFill rotWithShape="1">
          <a:blip r:embed="rId8">
            <a:alphaModFix/>
          </a:blip>
          <a:srcRect l="34007" t="44265" r="31621" b="19127"/>
          <a:stretch/>
        </p:blipFill>
        <p:spPr>
          <a:xfrm>
            <a:off x="2511488" y="256250"/>
            <a:ext cx="524675" cy="566497"/>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5"/>
        <p:cNvGrpSpPr/>
        <p:nvPr/>
      </p:nvGrpSpPr>
      <p:grpSpPr>
        <a:xfrm>
          <a:off x="0" y="0"/>
          <a:ext cx="0" cy="0"/>
          <a:chOff x="0" y="0"/>
          <a:chExt cx="0" cy="0"/>
        </a:xfrm>
      </p:grpSpPr>
      <p:grpSp>
        <p:nvGrpSpPr>
          <p:cNvPr id="116" name="Google Shape;116;p9"/>
          <p:cNvGrpSpPr/>
          <p:nvPr/>
        </p:nvGrpSpPr>
        <p:grpSpPr>
          <a:xfrm>
            <a:off x="-4" y="-176800"/>
            <a:ext cx="10164117" cy="6709550"/>
            <a:chOff x="-4" y="-176800"/>
            <a:chExt cx="10164117" cy="6709550"/>
          </a:xfrm>
        </p:grpSpPr>
        <p:grpSp>
          <p:nvGrpSpPr>
            <p:cNvPr id="117" name="Google Shape;117;p9"/>
            <p:cNvGrpSpPr/>
            <p:nvPr/>
          </p:nvGrpSpPr>
          <p:grpSpPr>
            <a:xfrm>
              <a:off x="-4" y="-176800"/>
              <a:ext cx="10164117" cy="6709550"/>
              <a:chOff x="-4" y="-176800"/>
              <a:chExt cx="10164117" cy="6709550"/>
            </a:xfrm>
          </p:grpSpPr>
          <p:pic>
            <p:nvPicPr>
              <p:cNvPr id="118" name="Google Shape;118;p9"/>
              <p:cNvPicPr preferRelativeResize="0"/>
              <p:nvPr/>
            </p:nvPicPr>
            <p:blipFill rotWithShape="1">
              <a:blip r:embed="rId2">
                <a:alphaModFix/>
              </a:blip>
              <a:srcRect l="35054" t="40673" r="29458" b="29647"/>
              <a:stretch/>
            </p:blipFill>
            <p:spPr>
              <a:xfrm>
                <a:off x="8168445" y="3265673"/>
                <a:ext cx="524650" cy="444867"/>
              </a:xfrm>
              <a:prstGeom prst="rect">
                <a:avLst/>
              </a:prstGeom>
              <a:noFill/>
              <a:ln>
                <a:noFill/>
              </a:ln>
            </p:spPr>
          </p:pic>
          <p:grpSp>
            <p:nvGrpSpPr>
              <p:cNvPr id="119" name="Google Shape;119;p9"/>
              <p:cNvGrpSpPr/>
              <p:nvPr/>
            </p:nvGrpSpPr>
            <p:grpSpPr>
              <a:xfrm>
                <a:off x="-4" y="-176800"/>
                <a:ext cx="9290954" cy="5586127"/>
                <a:chOff x="-4" y="-176800"/>
                <a:chExt cx="9290954" cy="5586127"/>
              </a:xfrm>
            </p:grpSpPr>
            <p:pic>
              <p:nvPicPr>
                <p:cNvPr id="120" name="Google Shape;120;p9"/>
                <p:cNvPicPr preferRelativeResize="0"/>
                <p:nvPr/>
              </p:nvPicPr>
              <p:blipFill rotWithShape="1">
                <a:blip r:embed="rId3">
                  <a:alphaModFix amt="70000"/>
                </a:blip>
                <a:srcRect t="23608" b="-9268"/>
                <a:stretch/>
              </p:blipFill>
              <p:spPr>
                <a:xfrm>
                  <a:off x="2743825" y="-176797"/>
                  <a:ext cx="2304175" cy="1568350"/>
                </a:xfrm>
                <a:prstGeom prst="rect">
                  <a:avLst/>
                </a:prstGeom>
                <a:noFill/>
                <a:ln>
                  <a:noFill/>
                </a:ln>
              </p:spPr>
            </p:pic>
            <p:grpSp>
              <p:nvGrpSpPr>
                <p:cNvPr id="121" name="Google Shape;121;p9"/>
                <p:cNvGrpSpPr/>
                <p:nvPr/>
              </p:nvGrpSpPr>
              <p:grpSpPr>
                <a:xfrm>
                  <a:off x="-4" y="-176800"/>
                  <a:ext cx="9290954" cy="5586127"/>
                  <a:chOff x="-4" y="-176800"/>
                  <a:chExt cx="9290954" cy="5586127"/>
                </a:xfrm>
              </p:grpSpPr>
              <p:grpSp>
                <p:nvGrpSpPr>
                  <p:cNvPr id="122" name="Google Shape;122;p9"/>
                  <p:cNvGrpSpPr/>
                  <p:nvPr/>
                </p:nvGrpSpPr>
                <p:grpSpPr>
                  <a:xfrm>
                    <a:off x="-4" y="-176800"/>
                    <a:ext cx="9290954" cy="5586127"/>
                    <a:chOff x="-4" y="-176800"/>
                    <a:chExt cx="9290954" cy="5586127"/>
                  </a:xfrm>
                </p:grpSpPr>
                <p:grpSp>
                  <p:nvGrpSpPr>
                    <p:cNvPr id="123" name="Google Shape;123;p9"/>
                    <p:cNvGrpSpPr/>
                    <p:nvPr/>
                  </p:nvGrpSpPr>
                  <p:grpSpPr>
                    <a:xfrm>
                      <a:off x="0" y="-176800"/>
                      <a:ext cx="9290950" cy="5586127"/>
                      <a:chOff x="0" y="-176800"/>
                      <a:chExt cx="9290950" cy="5586127"/>
                    </a:xfrm>
                  </p:grpSpPr>
                  <p:grpSp>
                    <p:nvGrpSpPr>
                      <p:cNvPr id="124" name="Google Shape;124;p9"/>
                      <p:cNvGrpSpPr/>
                      <p:nvPr/>
                    </p:nvGrpSpPr>
                    <p:grpSpPr>
                      <a:xfrm flipH="1">
                        <a:off x="0" y="475"/>
                        <a:ext cx="9149775" cy="5143500"/>
                        <a:chOff x="-5772" y="475"/>
                        <a:chExt cx="9149775" cy="5143500"/>
                      </a:xfrm>
                    </p:grpSpPr>
                    <p:pic>
                      <p:nvPicPr>
                        <p:cNvPr id="125" name="Google Shape;125;p9"/>
                        <p:cNvPicPr preferRelativeResize="0"/>
                        <p:nvPr/>
                      </p:nvPicPr>
                      <p:blipFill rotWithShape="1">
                        <a:blip r:embed="rId4">
                          <a:alphaModFix amt="50000"/>
                        </a:blip>
                        <a:srcRect l="40651" t="39465" r="29362" b="26568"/>
                        <a:stretch/>
                      </p:blipFill>
                      <p:spPr>
                        <a:xfrm>
                          <a:off x="0" y="475"/>
                          <a:ext cx="9144003" cy="5143500"/>
                        </a:xfrm>
                        <a:prstGeom prst="rect">
                          <a:avLst/>
                        </a:prstGeom>
                        <a:noFill/>
                        <a:ln>
                          <a:noFill/>
                        </a:ln>
                      </p:spPr>
                    </p:pic>
                    <p:pic>
                      <p:nvPicPr>
                        <p:cNvPr id="126" name="Google Shape;126;p9"/>
                        <p:cNvPicPr preferRelativeResize="0"/>
                        <p:nvPr/>
                      </p:nvPicPr>
                      <p:blipFill rotWithShape="1">
                        <a:blip r:embed="rId5">
                          <a:alphaModFix amt="50000"/>
                        </a:blip>
                        <a:srcRect l="43316" t="29992" r="39113" b="48974"/>
                        <a:stretch/>
                      </p:blipFill>
                      <p:spPr>
                        <a:xfrm>
                          <a:off x="-5772" y="1739376"/>
                          <a:ext cx="1890575" cy="1845450"/>
                        </a:xfrm>
                        <a:prstGeom prst="rect">
                          <a:avLst/>
                        </a:prstGeom>
                        <a:noFill/>
                        <a:ln>
                          <a:noFill/>
                        </a:ln>
                      </p:spPr>
                    </p:pic>
                  </p:grpSp>
                  <p:grpSp>
                    <p:nvGrpSpPr>
                      <p:cNvPr id="127" name="Google Shape;127;p9"/>
                      <p:cNvGrpSpPr/>
                      <p:nvPr/>
                    </p:nvGrpSpPr>
                    <p:grpSpPr>
                      <a:xfrm>
                        <a:off x="2292912" y="-176800"/>
                        <a:ext cx="6998038" cy="5586127"/>
                        <a:chOff x="2292912" y="-176800"/>
                        <a:chExt cx="6998038" cy="5586127"/>
                      </a:xfrm>
                    </p:grpSpPr>
                    <p:pic>
                      <p:nvPicPr>
                        <p:cNvPr id="128" name="Google Shape;128;p9"/>
                        <p:cNvPicPr preferRelativeResize="0"/>
                        <p:nvPr/>
                      </p:nvPicPr>
                      <p:blipFill rotWithShape="1">
                        <a:blip r:embed="rId3">
                          <a:alphaModFix amt="70000"/>
                        </a:blip>
                        <a:srcRect l="11190" t="-6147" b="41636"/>
                        <a:stretch/>
                      </p:blipFill>
                      <p:spPr>
                        <a:xfrm flipH="1">
                          <a:off x="2292912" y="3884805"/>
                          <a:ext cx="2641313" cy="1524522"/>
                        </a:xfrm>
                        <a:prstGeom prst="rect">
                          <a:avLst/>
                        </a:prstGeom>
                        <a:noFill/>
                        <a:ln>
                          <a:noFill/>
                        </a:ln>
                      </p:spPr>
                    </p:pic>
                    <p:pic>
                      <p:nvPicPr>
                        <p:cNvPr id="129" name="Google Shape;129;p9"/>
                        <p:cNvPicPr preferRelativeResize="0"/>
                        <p:nvPr/>
                      </p:nvPicPr>
                      <p:blipFill rotWithShape="1">
                        <a:blip r:embed="rId3">
                          <a:alphaModFix amt="70000"/>
                        </a:blip>
                        <a:srcRect l="1554" t="-10796" r="24426" b="-10784"/>
                        <a:stretch/>
                      </p:blipFill>
                      <p:spPr>
                        <a:xfrm>
                          <a:off x="7585450" y="-176800"/>
                          <a:ext cx="1705500" cy="2226125"/>
                        </a:xfrm>
                        <a:prstGeom prst="rect">
                          <a:avLst/>
                        </a:prstGeom>
                        <a:noFill/>
                        <a:ln>
                          <a:noFill/>
                        </a:ln>
                      </p:spPr>
                    </p:pic>
                  </p:grpSp>
                </p:grpSp>
                <p:pic>
                  <p:nvPicPr>
                    <p:cNvPr id="130" name="Google Shape;130;p9"/>
                    <p:cNvPicPr preferRelativeResize="0"/>
                    <p:nvPr/>
                  </p:nvPicPr>
                  <p:blipFill rotWithShape="1">
                    <a:blip r:embed="rId6">
                      <a:alphaModFix/>
                    </a:blip>
                    <a:srcRect t="14996" b="14989"/>
                    <a:stretch/>
                  </p:blipFill>
                  <p:spPr>
                    <a:xfrm>
                      <a:off x="-4" y="191752"/>
                      <a:ext cx="1126300" cy="831243"/>
                    </a:xfrm>
                    <a:prstGeom prst="rect">
                      <a:avLst/>
                    </a:prstGeom>
                    <a:noFill/>
                    <a:ln>
                      <a:noFill/>
                    </a:ln>
                  </p:spPr>
                </p:pic>
              </p:grpSp>
              <p:pic>
                <p:nvPicPr>
                  <p:cNvPr id="131" name="Google Shape;131;p9"/>
                  <p:cNvPicPr preferRelativeResize="0"/>
                  <p:nvPr/>
                </p:nvPicPr>
                <p:blipFill rotWithShape="1">
                  <a:blip r:embed="rId7">
                    <a:alphaModFix amt="70000"/>
                  </a:blip>
                  <a:srcRect l="17783" r="17289" b="29681"/>
                  <a:stretch/>
                </p:blipFill>
                <p:spPr>
                  <a:xfrm>
                    <a:off x="5321313" y="186182"/>
                    <a:ext cx="767551" cy="842383"/>
                  </a:xfrm>
                  <a:prstGeom prst="rect">
                    <a:avLst/>
                  </a:prstGeom>
                  <a:noFill/>
                  <a:ln>
                    <a:noFill/>
                  </a:ln>
                </p:spPr>
              </p:pic>
            </p:grpSp>
          </p:grpSp>
          <p:pic>
            <p:nvPicPr>
              <p:cNvPr id="132" name="Google Shape;132;p9"/>
              <p:cNvPicPr preferRelativeResize="0"/>
              <p:nvPr/>
            </p:nvPicPr>
            <p:blipFill>
              <a:blip r:embed="rId8">
                <a:alphaModFix/>
              </a:blip>
              <a:stretch>
                <a:fillRect/>
              </a:stretch>
            </p:blipFill>
            <p:spPr>
              <a:xfrm>
                <a:off x="6697437" y="4107700"/>
                <a:ext cx="3466676" cy="2425050"/>
              </a:xfrm>
              <a:prstGeom prst="rect">
                <a:avLst/>
              </a:prstGeom>
              <a:noFill/>
              <a:ln>
                <a:noFill/>
              </a:ln>
            </p:spPr>
          </p:pic>
        </p:grpSp>
        <p:pic>
          <p:nvPicPr>
            <p:cNvPr id="133" name="Google Shape;133;p9"/>
            <p:cNvPicPr preferRelativeResize="0"/>
            <p:nvPr/>
          </p:nvPicPr>
          <p:blipFill>
            <a:blip r:embed="rId9">
              <a:alphaModFix/>
            </a:blip>
            <a:stretch>
              <a:fillRect/>
            </a:stretch>
          </p:blipFill>
          <p:spPr>
            <a:xfrm>
              <a:off x="7951733" y="352837"/>
              <a:ext cx="840985" cy="842375"/>
            </a:xfrm>
            <a:prstGeom prst="rect">
              <a:avLst/>
            </a:prstGeom>
            <a:noFill/>
            <a:ln>
              <a:noFill/>
            </a:ln>
          </p:spPr>
        </p:pic>
        <p:pic>
          <p:nvPicPr>
            <p:cNvPr id="134" name="Google Shape;134;p9"/>
            <p:cNvPicPr preferRelativeResize="0"/>
            <p:nvPr/>
          </p:nvPicPr>
          <p:blipFill rotWithShape="1">
            <a:blip r:embed="rId10">
              <a:alphaModFix/>
            </a:blip>
            <a:srcRect l="34007" t="44265" r="31621" b="19127"/>
            <a:stretch/>
          </p:blipFill>
          <p:spPr>
            <a:xfrm>
              <a:off x="3925763" y="4228813"/>
              <a:ext cx="524675" cy="566497"/>
            </a:xfrm>
            <a:prstGeom prst="rect">
              <a:avLst/>
            </a:prstGeom>
            <a:noFill/>
            <a:ln>
              <a:noFill/>
            </a:ln>
          </p:spPr>
        </p:pic>
      </p:grpSp>
      <p:sp>
        <p:nvSpPr>
          <p:cNvPr id="135" name="Google Shape;135;p9"/>
          <p:cNvSpPr txBox="1">
            <a:spLocks noGrp="1"/>
          </p:cNvSpPr>
          <p:nvPr>
            <p:ph type="title"/>
          </p:nvPr>
        </p:nvSpPr>
        <p:spPr>
          <a:xfrm>
            <a:off x="926025" y="1599450"/>
            <a:ext cx="3285600" cy="10485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6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36" name="Google Shape;136;p9"/>
          <p:cNvSpPr txBox="1">
            <a:spLocks noGrp="1"/>
          </p:cNvSpPr>
          <p:nvPr>
            <p:ph type="subTitle" idx="1"/>
          </p:nvPr>
        </p:nvSpPr>
        <p:spPr>
          <a:xfrm>
            <a:off x="926025" y="2495550"/>
            <a:ext cx="3285600" cy="1048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40"/>
        <p:cNvGrpSpPr/>
        <p:nvPr/>
      </p:nvGrpSpPr>
      <p:grpSpPr>
        <a:xfrm>
          <a:off x="0" y="0"/>
          <a:ext cx="0" cy="0"/>
          <a:chOff x="0" y="0"/>
          <a:chExt cx="0" cy="0"/>
        </a:xfrm>
      </p:grpSpPr>
      <p:grpSp>
        <p:nvGrpSpPr>
          <p:cNvPr id="141" name="Google Shape;141;p11"/>
          <p:cNvGrpSpPr/>
          <p:nvPr/>
        </p:nvGrpSpPr>
        <p:grpSpPr>
          <a:xfrm>
            <a:off x="-2874" y="1"/>
            <a:ext cx="9149774" cy="5409326"/>
            <a:chOff x="-2874" y="1"/>
            <a:chExt cx="9149774" cy="5409326"/>
          </a:xfrm>
        </p:grpSpPr>
        <p:grpSp>
          <p:nvGrpSpPr>
            <p:cNvPr id="142" name="Google Shape;142;p11"/>
            <p:cNvGrpSpPr/>
            <p:nvPr/>
          </p:nvGrpSpPr>
          <p:grpSpPr>
            <a:xfrm>
              <a:off x="-2874" y="1"/>
              <a:ext cx="9149761" cy="4923673"/>
              <a:chOff x="-2874" y="1"/>
              <a:chExt cx="9149761" cy="4923673"/>
            </a:xfrm>
          </p:grpSpPr>
          <p:pic>
            <p:nvPicPr>
              <p:cNvPr id="143" name="Google Shape;143;p11"/>
              <p:cNvPicPr preferRelativeResize="0"/>
              <p:nvPr/>
            </p:nvPicPr>
            <p:blipFill rotWithShape="1">
              <a:blip r:embed="rId2">
                <a:alphaModFix amt="50000"/>
              </a:blip>
              <a:srcRect l="43316" t="29992" r="39113" b="48974"/>
              <a:stretch/>
            </p:blipFill>
            <p:spPr>
              <a:xfrm flipH="1">
                <a:off x="7256312" y="1"/>
                <a:ext cx="1890575" cy="1845450"/>
              </a:xfrm>
              <a:prstGeom prst="rect">
                <a:avLst/>
              </a:prstGeom>
              <a:noFill/>
              <a:ln>
                <a:noFill/>
              </a:ln>
            </p:spPr>
          </p:pic>
          <p:pic>
            <p:nvPicPr>
              <p:cNvPr id="144" name="Google Shape;144;p11"/>
              <p:cNvPicPr preferRelativeResize="0"/>
              <p:nvPr/>
            </p:nvPicPr>
            <p:blipFill rotWithShape="1">
              <a:blip r:embed="rId3">
                <a:alphaModFix amt="50000"/>
              </a:blip>
              <a:srcRect l="48303" t="40946" r="29362" b="26568"/>
              <a:stretch/>
            </p:blipFill>
            <p:spPr>
              <a:xfrm flipH="1">
                <a:off x="-2874" y="4600"/>
                <a:ext cx="6810598" cy="4919074"/>
              </a:xfrm>
              <a:prstGeom prst="rect">
                <a:avLst/>
              </a:prstGeom>
              <a:noFill/>
              <a:ln>
                <a:noFill/>
              </a:ln>
            </p:spPr>
          </p:pic>
        </p:grpSp>
        <p:grpSp>
          <p:nvGrpSpPr>
            <p:cNvPr id="145" name="Google Shape;145;p11"/>
            <p:cNvGrpSpPr/>
            <p:nvPr/>
          </p:nvGrpSpPr>
          <p:grpSpPr>
            <a:xfrm>
              <a:off x="-2863" y="4592"/>
              <a:ext cx="9149763" cy="5404735"/>
              <a:chOff x="-2863" y="4592"/>
              <a:chExt cx="9149763" cy="5404735"/>
            </a:xfrm>
          </p:grpSpPr>
          <p:pic>
            <p:nvPicPr>
              <p:cNvPr id="146" name="Google Shape;146;p11"/>
              <p:cNvPicPr preferRelativeResize="0"/>
              <p:nvPr/>
            </p:nvPicPr>
            <p:blipFill rotWithShape="1">
              <a:blip r:embed="rId4">
                <a:alphaModFix amt="70000"/>
              </a:blip>
              <a:srcRect l="-3792" t="8154" r="14982" b="27333"/>
              <a:stretch/>
            </p:blipFill>
            <p:spPr>
              <a:xfrm flipH="1">
                <a:off x="6505587" y="4592"/>
                <a:ext cx="2641313" cy="1524522"/>
              </a:xfrm>
              <a:prstGeom prst="rect">
                <a:avLst/>
              </a:prstGeom>
              <a:noFill/>
              <a:ln>
                <a:noFill/>
              </a:ln>
            </p:spPr>
          </p:pic>
          <p:pic>
            <p:nvPicPr>
              <p:cNvPr id="147" name="Google Shape;147;p11"/>
              <p:cNvPicPr preferRelativeResize="0"/>
              <p:nvPr/>
            </p:nvPicPr>
            <p:blipFill rotWithShape="1">
              <a:blip r:embed="rId4">
                <a:alphaModFix amt="70000"/>
              </a:blip>
              <a:srcRect l="11190" t="-6147" b="41636"/>
              <a:stretch/>
            </p:blipFill>
            <p:spPr>
              <a:xfrm flipH="1">
                <a:off x="-2863" y="3884805"/>
                <a:ext cx="2641313" cy="1524522"/>
              </a:xfrm>
              <a:prstGeom prst="rect">
                <a:avLst/>
              </a:prstGeom>
              <a:noFill/>
              <a:ln>
                <a:noFill/>
              </a:ln>
            </p:spPr>
          </p:pic>
        </p:grpSp>
        <p:grpSp>
          <p:nvGrpSpPr>
            <p:cNvPr id="148" name="Google Shape;148;p11"/>
            <p:cNvGrpSpPr/>
            <p:nvPr/>
          </p:nvGrpSpPr>
          <p:grpSpPr>
            <a:xfrm>
              <a:off x="188570" y="1154907"/>
              <a:ext cx="8894468" cy="3732341"/>
              <a:chOff x="188570" y="1154907"/>
              <a:chExt cx="8894468" cy="3732341"/>
            </a:xfrm>
          </p:grpSpPr>
          <p:pic>
            <p:nvPicPr>
              <p:cNvPr id="149" name="Google Shape;149;p11"/>
              <p:cNvPicPr preferRelativeResize="0"/>
              <p:nvPr/>
            </p:nvPicPr>
            <p:blipFill rotWithShape="1">
              <a:blip r:embed="rId5">
                <a:alphaModFix amt="70000"/>
              </a:blip>
              <a:srcRect l="17783" r="17289" b="29681"/>
              <a:stretch/>
            </p:blipFill>
            <p:spPr>
              <a:xfrm>
                <a:off x="8315488" y="1154907"/>
                <a:ext cx="767551" cy="842383"/>
              </a:xfrm>
              <a:prstGeom prst="rect">
                <a:avLst/>
              </a:prstGeom>
              <a:noFill/>
              <a:ln>
                <a:noFill/>
              </a:ln>
            </p:spPr>
          </p:pic>
          <p:pic>
            <p:nvPicPr>
              <p:cNvPr id="150" name="Google Shape;150;p11"/>
              <p:cNvPicPr preferRelativeResize="0"/>
              <p:nvPr/>
            </p:nvPicPr>
            <p:blipFill rotWithShape="1">
              <a:blip r:embed="rId6">
                <a:alphaModFix/>
              </a:blip>
              <a:srcRect l="34007" t="44265" r="31621" b="19127"/>
              <a:stretch/>
            </p:blipFill>
            <p:spPr>
              <a:xfrm>
                <a:off x="713213" y="4320750"/>
                <a:ext cx="524675" cy="566497"/>
              </a:xfrm>
              <a:prstGeom prst="rect">
                <a:avLst/>
              </a:prstGeom>
              <a:noFill/>
              <a:ln>
                <a:noFill/>
              </a:ln>
            </p:spPr>
          </p:pic>
          <p:pic>
            <p:nvPicPr>
              <p:cNvPr id="151" name="Google Shape;151;p11"/>
              <p:cNvPicPr preferRelativeResize="0"/>
              <p:nvPr/>
            </p:nvPicPr>
            <p:blipFill rotWithShape="1">
              <a:blip r:embed="rId7">
                <a:alphaModFix/>
              </a:blip>
              <a:srcRect l="35054" t="40673" r="29458" b="29647"/>
              <a:stretch/>
            </p:blipFill>
            <p:spPr>
              <a:xfrm>
                <a:off x="188570" y="3884798"/>
                <a:ext cx="524650" cy="444867"/>
              </a:xfrm>
              <a:prstGeom prst="rect">
                <a:avLst/>
              </a:prstGeom>
              <a:noFill/>
              <a:ln>
                <a:noFill/>
              </a:ln>
            </p:spPr>
          </p:pic>
        </p:grpSp>
      </p:grpSp>
      <p:sp>
        <p:nvSpPr>
          <p:cNvPr id="152" name="Google Shape;152;p11"/>
          <p:cNvSpPr txBox="1">
            <a:spLocks noGrp="1"/>
          </p:cNvSpPr>
          <p:nvPr>
            <p:ph type="title" hasCustomPrompt="1"/>
          </p:nvPr>
        </p:nvSpPr>
        <p:spPr>
          <a:xfrm>
            <a:off x="1284000" y="1612425"/>
            <a:ext cx="6576000" cy="11613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53" name="Google Shape;153;p11"/>
          <p:cNvSpPr txBox="1">
            <a:spLocks noGrp="1"/>
          </p:cNvSpPr>
          <p:nvPr>
            <p:ph type="subTitle" idx="1"/>
          </p:nvPr>
        </p:nvSpPr>
        <p:spPr>
          <a:xfrm>
            <a:off x="1284000" y="2774099"/>
            <a:ext cx="6576000" cy="49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000"/>
              <a:buFont typeface="Sora SemiBold"/>
              <a:buNone/>
              <a:defRPr sz="3000">
                <a:solidFill>
                  <a:schemeClr val="lt1"/>
                </a:solidFill>
                <a:latin typeface="Sora SemiBold"/>
                <a:ea typeface="Sora SemiBold"/>
                <a:cs typeface="Sora SemiBold"/>
                <a:sym typeface="Sora SemiBold"/>
              </a:defRPr>
            </a:lvl1pPr>
            <a:lvl2pPr lvl="1" rtl="0">
              <a:spcBef>
                <a:spcPts val="0"/>
              </a:spcBef>
              <a:spcAft>
                <a:spcPts val="0"/>
              </a:spcAft>
              <a:buClr>
                <a:schemeClr val="lt1"/>
              </a:buClr>
              <a:buSzPts val="3000"/>
              <a:buFont typeface="Sora SemiBold"/>
              <a:buNone/>
              <a:defRPr sz="3000">
                <a:solidFill>
                  <a:schemeClr val="lt1"/>
                </a:solidFill>
                <a:latin typeface="Sora SemiBold"/>
                <a:ea typeface="Sora SemiBold"/>
                <a:cs typeface="Sora SemiBold"/>
                <a:sym typeface="Sora SemiBold"/>
              </a:defRPr>
            </a:lvl2pPr>
            <a:lvl3pPr lvl="2" rtl="0">
              <a:spcBef>
                <a:spcPts val="0"/>
              </a:spcBef>
              <a:spcAft>
                <a:spcPts val="0"/>
              </a:spcAft>
              <a:buClr>
                <a:schemeClr val="lt1"/>
              </a:buClr>
              <a:buSzPts val="3000"/>
              <a:buFont typeface="Sora SemiBold"/>
              <a:buNone/>
              <a:defRPr sz="3000">
                <a:solidFill>
                  <a:schemeClr val="lt1"/>
                </a:solidFill>
                <a:latin typeface="Sora SemiBold"/>
                <a:ea typeface="Sora SemiBold"/>
                <a:cs typeface="Sora SemiBold"/>
                <a:sym typeface="Sora SemiBold"/>
              </a:defRPr>
            </a:lvl3pPr>
            <a:lvl4pPr lvl="3" rtl="0">
              <a:spcBef>
                <a:spcPts val="0"/>
              </a:spcBef>
              <a:spcAft>
                <a:spcPts val="0"/>
              </a:spcAft>
              <a:buClr>
                <a:schemeClr val="lt1"/>
              </a:buClr>
              <a:buSzPts val="3000"/>
              <a:buFont typeface="Sora SemiBold"/>
              <a:buNone/>
              <a:defRPr sz="3000">
                <a:solidFill>
                  <a:schemeClr val="lt1"/>
                </a:solidFill>
                <a:latin typeface="Sora SemiBold"/>
                <a:ea typeface="Sora SemiBold"/>
                <a:cs typeface="Sora SemiBold"/>
                <a:sym typeface="Sora SemiBold"/>
              </a:defRPr>
            </a:lvl4pPr>
            <a:lvl5pPr lvl="4" rtl="0">
              <a:spcBef>
                <a:spcPts val="0"/>
              </a:spcBef>
              <a:spcAft>
                <a:spcPts val="0"/>
              </a:spcAft>
              <a:buClr>
                <a:schemeClr val="lt1"/>
              </a:buClr>
              <a:buSzPts val="3000"/>
              <a:buFont typeface="Sora SemiBold"/>
              <a:buNone/>
              <a:defRPr sz="3000">
                <a:solidFill>
                  <a:schemeClr val="lt1"/>
                </a:solidFill>
                <a:latin typeface="Sora SemiBold"/>
                <a:ea typeface="Sora SemiBold"/>
                <a:cs typeface="Sora SemiBold"/>
                <a:sym typeface="Sora SemiBold"/>
              </a:defRPr>
            </a:lvl5pPr>
            <a:lvl6pPr lvl="5" rtl="0">
              <a:spcBef>
                <a:spcPts val="0"/>
              </a:spcBef>
              <a:spcAft>
                <a:spcPts val="0"/>
              </a:spcAft>
              <a:buClr>
                <a:schemeClr val="lt1"/>
              </a:buClr>
              <a:buSzPts val="3000"/>
              <a:buFont typeface="Sora SemiBold"/>
              <a:buNone/>
              <a:defRPr sz="3000">
                <a:solidFill>
                  <a:schemeClr val="lt1"/>
                </a:solidFill>
                <a:latin typeface="Sora SemiBold"/>
                <a:ea typeface="Sora SemiBold"/>
                <a:cs typeface="Sora SemiBold"/>
                <a:sym typeface="Sora SemiBold"/>
              </a:defRPr>
            </a:lvl6pPr>
            <a:lvl7pPr lvl="6" rtl="0">
              <a:spcBef>
                <a:spcPts val="0"/>
              </a:spcBef>
              <a:spcAft>
                <a:spcPts val="0"/>
              </a:spcAft>
              <a:buClr>
                <a:schemeClr val="lt1"/>
              </a:buClr>
              <a:buSzPts val="3000"/>
              <a:buFont typeface="Sora SemiBold"/>
              <a:buNone/>
              <a:defRPr sz="3000">
                <a:solidFill>
                  <a:schemeClr val="lt1"/>
                </a:solidFill>
                <a:latin typeface="Sora SemiBold"/>
                <a:ea typeface="Sora SemiBold"/>
                <a:cs typeface="Sora SemiBold"/>
                <a:sym typeface="Sora SemiBold"/>
              </a:defRPr>
            </a:lvl7pPr>
            <a:lvl8pPr lvl="7" rtl="0">
              <a:spcBef>
                <a:spcPts val="0"/>
              </a:spcBef>
              <a:spcAft>
                <a:spcPts val="0"/>
              </a:spcAft>
              <a:buClr>
                <a:schemeClr val="lt1"/>
              </a:buClr>
              <a:buSzPts val="3000"/>
              <a:buFont typeface="Sora SemiBold"/>
              <a:buNone/>
              <a:defRPr sz="3000">
                <a:solidFill>
                  <a:schemeClr val="lt1"/>
                </a:solidFill>
                <a:latin typeface="Sora SemiBold"/>
                <a:ea typeface="Sora SemiBold"/>
                <a:cs typeface="Sora SemiBold"/>
                <a:sym typeface="Sora SemiBold"/>
              </a:defRPr>
            </a:lvl8pPr>
            <a:lvl9pPr lvl="8" rtl="0">
              <a:spcBef>
                <a:spcPts val="0"/>
              </a:spcBef>
              <a:spcAft>
                <a:spcPts val="0"/>
              </a:spcAft>
              <a:buClr>
                <a:schemeClr val="lt1"/>
              </a:buClr>
              <a:buSzPts val="3000"/>
              <a:buFont typeface="Sora SemiBold"/>
              <a:buNone/>
              <a:defRPr sz="3000">
                <a:solidFill>
                  <a:schemeClr val="lt1"/>
                </a:solidFill>
                <a:latin typeface="Sora SemiBold"/>
                <a:ea typeface="Sora SemiBold"/>
                <a:cs typeface="Sora SemiBold"/>
                <a:sym typeface="Sora Semi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Bellota Text"/>
              <a:buChar char="●"/>
              <a:defRPr>
                <a:solidFill>
                  <a:schemeClr val="lt1"/>
                </a:solidFill>
                <a:latin typeface="Bellota Text"/>
                <a:ea typeface="Bellota Text"/>
                <a:cs typeface="Bellota Text"/>
                <a:sym typeface="Bellota Text"/>
              </a:defRPr>
            </a:lvl1pPr>
            <a:lvl2pPr marL="914400" lvl="1" indent="-317500">
              <a:lnSpc>
                <a:spcPct val="115000"/>
              </a:lnSpc>
              <a:spcBef>
                <a:spcPts val="0"/>
              </a:spcBef>
              <a:spcAft>
                <a:spcPts val="0"/>
              </a:spcAft>
              <a:buClr>
                <a:schemeClr val="lt1"/>
              </a:buClr>
              <a:buSzPts val="1400"/>
              <a:buFont typeface="Bellota Text"/>
              <a:buChar char="○"/>
              <a:defRPr>
                <a:solidFill>
                  <a:schemeClr val="lt1"/>
                </a:solidFill>
                <a:latin typeface="Bellota Text"/>
                <a:ea typeface="Bellota Text"/>
                <a:cs typeface="Bellota Text"/>
                <a:sym typeface="Bellota Text"/>
              </a:defRPr>
            </a:lvl2pPr>
            <a:lvl3pPr marL="1371600" lvl="2" indent="-317500">
              <a:lnSpc>
                <a:spcPct val="115000"/>
              </a:lnSpc>
              <a:spcBef>
                <a:spcPts val="0"/>
              </a:spcBef>
              <a:spcAft>
                <a:spcPts val="0"/>
              </a:spcAft>
              <a:buClr>
                <a:schemeClr val="lt1"/>
              </a:buClr>
              <a:buSzPts val="1400"/>
              <a:buFont typeface="Bellota Text"/>
              <a:buChar char="■"/>
              <a:defRPr>
                <a:solidFill>
                  <a:schemeClr val="lt1"/>
                </a:solidFill>
                <a:latin typeface="Bellota Text"/>
                <a:ea typeface="Bellota Text"/>
                <a:cs typeface="Bellota Text"/>
                <a:sym typeface="Bellota Text"/>
              </a:defRPr>
            </a:lvl3pPr>
            <a:lvl4pPr marL="1828800" lvl="3" indent="-317500">
              <a:lnSpc>
                <a:spcPct val="115000"/>
              </a:lnSpc>
              <a:spcBef>
                <a:spcPts val="0"/>
              </a:spcBef>
              <a:spcAft>
                <a:spcPts val="0"/>
              </a:spcAft>
              <a:buClr>
                <a:schemeClr val="lt1"/>
              </a:buClr>
              <a:buSzPts val="1400"/>
              <a:buFont typeface="Bellota Text"/>
              <a:buChar char="●"/>
              <a:defRPr>
                <a:solidFill>
                  <a:schemeClr val="lt1"/>
                </a:solidFill>
                <a:latin typeface="Bellota Text"/>
                <a:ea typeface="Bellota Text"/>
                <a:cs typeface="Bellota Text"/>
                <a:sym typeface="Bellota Text"/>
              </a:defRPr>
            </a:lvl4pPr>
            <a:lvl5pPr marL="2286000" lvl="4" indent="-317500">
              <a:lnSpc>
                <a:spcPct val="115000"/>
              </a:lnSpc>
              <a:spcBef>
                <a:spcPts val="0"/>
              </a:spcBef>
              <a:spcAft>
                <a:spcPts val="0"/>
              </a:spcAft>
              <a:buClr>
                <a:schemeClr val="lt1"/>
              </a:buClr>
              <a:buSzPts val="1400"/>
              <a:buFont typeface="Bellota Text"/>
              <a:buChar char="○"/>
              <a:defRPr>
                <a:solidFill>
                  <a:schemeClr val="lt1"/>
                </a:solidFill>
                <a:latin typeface="Bellota Text"/>
                <a:ea typeface="Bellota Text"/>
                <a:cs typeface="Bellota Text"/>
                <a:sym typeface="Bellota Text"/>
              </a:defRPr>
            </a:lvl5pPr>
            <a:lvl6pPr marL="2743200" lvl="5" indent="-317500">
              <a:lnSpc>
                <a:spcPct val="115000"/>
              </a:lnSpc>
              <a:spcBef>
                <a:spcPts val="0"/>
              </a:spcBef>
              <a:spcAft>
                <a:spcPts val="0"/>
              </a:spcAft>
              <a:buClr>
                <a:schemeClr val="lt1"/>
              </a:buClr>
              <a:buSzPts val="1400"/>
              <a:buFont typeface="Bellota Text"/>
              <a:buChar char="■"/>
              <a:defRPr>
                <a:solidFill>
                  <a:schemeClr val="lt1"/>
                </a:solidFill>
                <a:latin typeface="Bellota Text"/>
                <a:ea typeface="Bellota Text"/>
                <a:cs typeface="Bellota Text"/>
                <a:sym typeface="Bellota Text"/>
              </a:defRPr>
            </a:lvl6pPr>
            <a:lvl7pPr marL="3200400" lvl="6" indent="-317500">
              <a:lnSpc>
                <a:spcPct val="115000"/>
              </a:lnSpc>
              <a:spcBef>
                <a:spcPts val="0"/>
              </a:spcBef>
              <a:spcAft>
                <a:spcPts val="0"/>
              </a:spcAft>
              <a:buClr>
                <a:schemeClr val="lt1"/>
              </a:buClr>
              <a:buSzPts val="1400"/>
              <a:buFont typeface="Bellota Text"/>
              <a:buChar char="●"/>
              <a:defRPr>
                <a:solidFill>
                  <a:schemeClr val="lt1"/>
                </a:solidFill>
                <a:latin typeface="Bellota Text"/>
                <a:ea typeface="Bellota Text"/>
                <a:cs typeface="Bellota Text"/>
                <a:sym typeface="Bellota Text"/>
              </a:defRPr>
            </a:lvl7pPr>
            <a:lvl8pPr marL="3657600" lvl="7" indent="-317500">
              <a:lnSpc>
                <a:spcPct val="115000"/>
              </a:lnSpc>
              <a:spcBef>
                <a:spcPts val="0"/>
              </a:spcBef>
              <a:spcAft>
                <a:spcPts val="0"/>
              </a:spcAft>
              <a:buClr>
                <a:schemeClr val="lt1"/>
              </a:buClr>
              <a:buSzPts val="1400"/>
              <a:buFont typeface="Bellota Text"/>
              <a:buChar char="○"/>
              <a:defRPr>
                <a:solidFill>
                  <a:schemeClr val="lt1"/>
                </a:solidFill>
                <a:latin typeface="Bellota Text"/>
                <a:ea typeface="Bellota Text"/>
                <a:cs typeface="Bellota Text"/>
                <a:sym typeface="Bellota Text"/>
              </a:defRPr>
            </a:lvl8pPr>
            <a:lvl9pPr marL="4114800" lvl="8" indent="-317500">
              <a:lnSpc>
                <a:spcPct val="115000"/>
              </a:lnSpc>
              <a:spcBef>
                <a:spcPts val="0"/>
              </a:spcBef>
              <a:spcAft>
                <a:spcPts val="0"/>
              </a:spcAft>
              <a:buClr>
                <a:schemeClr val="lt1"/>
              </a:buClr>
              <a:buSzPts val="1400"/>
              <a:buFont typeface="Bellota Text"/>
              <a:buChar char="■"/>
              <a:defRPr>
                <a:solidFill>
                  <a:schemeClr val="lt1"/>
                </a:solidFill>
                <a:latin typeface="Bellota Text"/>
                <a:ea typeface="Bellota Text"/>
                <a:cs typeface="Bellota Text"/>
                <a:sym typeface="Bellota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 id="2147483659" r:id="rId11"/>
    <p:sldLayoutId id="2147483660" r:id="rId12"/>
    <p:sldLayoutId id="2147483661" r:id="rId13"/>
    <p:sldLayoutId id="2147483663" r:id="rId14"/>
    <p:sldLayoutId id="2147483664" r:id="rId15"/>
    <p:sldLayoutId id="2147483665" r:id="rId16"/>
    <p:sldLayoutId id="2147483666" r:id="rId17"/>
    <p:sldLayoutId id="2147483670" r:id="rId18"/>
    <p:sldLayoutId id="2147483671" r:id="rId19"/>
    <p:sldLayoutId id="2147483672" r:id="rId20"/>
    <p:sldLayoutId id="2147483673" r:id="rId21"/>
    <p:sldLayoutId id="2147483674" r:id="rId22"/>
    <p:sldLayoutId id="2147483675"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10.png"/><Relationship Id="rId5" Type="http://schemas.openxmlformats.org/officeDocument/2006/relationships/image" Target="../media/image3.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4.xml"/><Relationship Id="rId5" Type="http://schemas.openxmlformats.org/officeDocument/2006/relationships/image" Target="../media/image17.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5.xml"/><Relationship Id="rId6" Type="http://schemas.openxmlformats.org/officeDocument/2006/relationships/image" Target="../media/image19.png"/><Relationship Id="rId5" Type="http://schemas.openxmlformats.org/officeDocument/2006/relationships/image" Target="../media/image18.jp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9.xml"/><Relationship Id="rId5" Type="http://schemas.openxmlformats.org/officeDocument/2006/relationships/image" Target="../media/image3.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5.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3.png"/><Relationship Id="rId4"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4.xml"/><Relationship Id="rId5" Type="http://schemas.openxmlformats.org/officeDocument/2006/relationships/image" Target="../media/image26.jpg"/><Relationship Id="rId4" Type="http://schemas.openxmlformats.org/officeDocument/2006/relationships/image" Target="../media/image25.jpg"/></Relationships>
</file>

<file path=ppt/slides/_rels/slide25.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hyperlink" Target="https://ritwiksonam.github.io/SpaceResearch/" TargetMode="External"/><Relationship Id="rId7"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21.xml"/><Relationship Id="rId6" Type="http://schemas.openxmlformats.org/officeDocument/2006/relationships/image" Target="../media/image8.png"/><Relationship Id="rId5" Type="http://schemas.openxmlformats.org/officeDocument/2006/relationships/image" Target="../media/image17.png"/><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8.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8.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dk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67E27-6A07-6094-0C2D-F190FCC0BD01}"/>
              </a:ext>
            </a:extLst>
          </p:cNvPr>
          <p:cNvSpPr>
            <a:spLocks noGrp="1"/>
          </p:cNvSpPr>
          <p:nvPr>
            <p:ph type="title"/>
          </p:nvPr>
        </p:nvSpPr>
        <p:spPr>
          <a:xfrm>
            <a:off x="720000" y="1"/>
            <a:ext cx="7704000" cy="693420"/>
          </a:xfrm>
        </p:spPr>
        <p:txBody>
          <a:bodyPr/>
          <a:lstStyle/>
          <a:p>
            <a:pPr algn="ctr"/>
            <a:r>
              <a:rPr lang="en-IN" sz="3200" dirty="0">
                <a:solidFill>
                  <a:schemeClr val="bg2">
                    <a:lumMod val="20000"/>
                    <a:lumOff val="80000"/>
                  </a:schemeClr>
                </a:solidFill>
                <a:latin typeface="Berlin Sans FB" pitchFamily="34" charset="0"/>
              </a:rPr>
              <a:t>Gita Autonomous College , BBSR</a:t>
            </a:r>
            <a:br>
              <a:rPr lang="en-IN" sz="3200" dirty="0">
                <a:solidFill>
                  <a:schemeClr val="bg2">
                    <a:lumMod val="20000"/>
                    <a:lumOff val="80000"/>
                  </a:schemeClr>
                </a:solidFill>
                <a:latin typeface="Berlin Sans FB" pitchFamily="34" charset="0"/>
              </a:rPr>
            </a:br>
            <a:endParaRPr lang="en-IN" dirty="0">
              <a:solidFill>
                <a:schemeClr val="bg2">
                  <a:lumMod val="20000"/>
                  <a:lumOff val="80000"/>
                </a:schemeClr>
              </a:solidFill>
            </a:endParaRPr>
          </a:p>
        </p:txBody>
      </p:sp>
      <p:sp>
        <p:nvSpPr>
          <p:cNvPr id="3" name="Text Placeholder 2">
            <a:extLst>
              <a:ext uri="{FF2B5EF4-FFF2-40B4-BE49-F238E27FC236}">
                <a16:creationId xmlns:a16="http://schemas.microsoft.com/office/drawing/2014/main" id="{6A7BE36A-96FB-F1A9-B2F0-5D25AB94357F}"/>
              </a:ext>
            </a:extLst>
          </p:cNvPr>
          <p:cNvSpPr>
            <a:spLocks noGrp="1"/>
          </p:cNvSpPr>
          <p:nvPr>
            <p:ph type="body" idx="1"/>
          </p:nvPr>
        </p:nvSpPr>
        <p:spPr>
          <a:xfrm>
            <a:off x="720000" y="693421"/>
            <a:ext cx="7704000" cy="2720339"/>
          </a:xfrm>
        </p:spPr>
        <p:txBody>
          <a:bodyPr/>
          <a:lstStyle/>
          <a:p>
            <a:pPr marL="139700" lvl="0" indent="0" algn="ctr">
              <a:spcBef>
                <a:spcPct val="20000"/>
              </a:spcBef>
              <a:buNone/>
              <a:defRPr/>
            </a:pPr>
            <a:r>
              <a:rPr lang="en-IN" sz="1800" dirty="0">
                <a:solidFill>
                  <a:schemeClr val="bg1"/>
                </a:solidFill>
                <a:latin typeface="Berlin Sans FB" pitchFamily="34" charset="0"/>
              </a:rPr>
              <a:t>    </a:t>
            </a:r>
            <a:r>
              <a:rPr lang="en-IN" sz="1800" u="sng" dirty="0">
                <a:solidFill>
                  <a:schemeClr val="tx2"/>
                </a:solidFill>
                <a:latin typeface="Berlin Sans FB" pitchFamily="34" charset="0"/>
              </a:rPr>
              <a:t>Presented By:</a:t>
            </a:r>
          </a:p>
          <a:p>
            <a:pPr marL="139700" lvl="0" indent="0" algn="ctr">
              <a:spcBef>
                <a:spcPct val="20000"/>
              </a:spcBef>
              <a:buNone/>
              <a:defRPr/>
            </a:pPr>
            <a:r>
              <a:rPr lang="en-IN" sz="1400" dirty="0">
                <a:solidFill>
                  <a:schemeClr val="bg1"/>
                </a:solidFill>
                <a:latin typeface="Berlin Sans FB" pitchFamily="34" charset="0"/>
              </a:rPr>
              <a:t>  1. </a:t>
            </a:r>
            <a:r>
              <a:rPr lang="en-IN" sz="1400" dirty="0" err="1">
                <a:solidFill>
                  <a:schemeClr val="bg1"/>
                </a:solidFill>
                <a:latin typeface="Berlin Sans FB" pitchFamily="34" charset="0"/>
              </a:rPr>
              <a:t>Ritwik</a:t>
            </a:r>
            <a:r>
              <a:rPr lang="en-IN" sz="1400" dirty="0">
                <a:solidFill>
                  <a:schemeClr val="bg1"/>
                </a:solidFill>
                <a:latin typeface="Berlin Sans FB" pitchFamily="34" charset="0"/>
              </a:rPr>
              <a:t> Sonam</a:t>
            </a:r>
          </a:p>
          <a:p>
            <a:pPr marL="139700" indent="0" algn="ctr">
              <a:spcBef>
                <a:spcPct val="20000"/>
              </a:spcBef>
              <a:buNone/>
              <a:defRPr/>
            </a:pPr>
            <a:r>
              <a:rPr lang="en-IN" dirty="0">
                <a:solidFill>
                  <a:schemeClr val="bg1"/>
                </a:solidFill>
                <a:latin typeface="Berlin Sans FB" pitchFamily="34" charset="0"/>
              </a:rPr>
              <a:t>2</a:t>
            </a:r>
            <a:r>
              <a:rPr lang="en-IN" sz="1400" dirty="0">
                <a:solidFill>
                  <a:schemeClr val="bg1"/>
                </a:solidFill>
                <a:latin typeface="Berlin Sans FB" pitchFamily="34" charset="0"/>
              </a:rPr>
              <a:t>. </a:t>
            </a:r>
            <a:r>
              <a:rPr lang="en-IN" sz="1400" dirty="0" err="1">
                <a:solidFill>
                  <a:schemeClr val="bg1"/>
                </a:solidFill>
                <a:latin typeface="Berlin Sans FB" pitchFamily="34" charset="0"/>
              </a:rPr>
              <a:t>Satyabrata</a:t>
            </a:r>
            <a:r>
              <a:rPr lang="en-IN" sz="1400" dirty="0">
                <a:solidFill>
                  <a:schemeClr val="bg1"/>
                </a:solidFill>
                <a:latin typeface="Berlin Sans FB" pitchFamily="34" charset="0"/>
              </a:rPr>
              <a:t> Nayak</a:t>
            </a:r>
          </a:p>
          <a:p>
            <a:pPr marL="139700" lvl="0" indent="0" algn="ctr">
              <a:spcBef>
                <a:spcPct val="20000"/>
              </a:spcBef>
              <a:buNone/>
              <a:defRPr/>
            </a:pPr>
            <a:r>
              <a:rPr lang="en-IN" dirty="0">
                <a:solidFill>
                  <a:schemeClr val="bg1"/>
                </a:solidFill>
                <a:latin typeface="Berlin Sans FB" pitchFamily="34" charset="0"/>
              </a:rPr>
              <a:t>3</a:t>
            </a:r>
            <a:r>
              <a:rPr lang="en-IN" sz="1400" dirty="0">
                <a:solidFill>
                  <a:schemeClr val="bg1"/>
                </a:solidFill>
                <a:latin typeface="Berlin Sans FB" pitchFamily="34" charset="0"/>
              </a:rPr>
              <a:t>. </a:t>
            </a:r>
            <a:r>
              <a:rPr lang="en-IN" sz="1400" dirty="0" err="1">
                <a:solidFill>
                  <a:schemeClr val="bg1"/>
                </a:solidFill>
                <a:latin typeface="Berlin Sans FB" pitchFamily="34" charset="0"/>
              </a:rPr>
              <a:t>Subhashree</a:t>
            </a:r>
            <a:r>
              <a:rPr lang="en-IN" sz="1400" dirty="0">
                <a:solidFill>
                  <a:schemeClr val="bg1"/>
                </a:solidFill>
                <a:latin typeface="Berlin Sans FB" pitchFamily="34" charset="0"/>
              </a:rPr>
              <a:t> Raj</a:t>
            </a:r>
          </a:p>
          <a:p>
            <a:pPr marL="139700" lvl="0" indent="0" algn="ctr">
              <a:spcBef>
                <a:spcPct val="20000"/>
              </a:spcBef>
              <a:buNone/>
              <a:defRPr/>
            </a:pPr>
            <a:r>
              <a:rPr lang="en-IN" dirty="0">
                <a:solidFill>
                  <a:schemeClr val="bg1"/>
                </a:solidFill>
                <a:latin typeface="Berlin Sans FB" pitchFamily="34" charset="0"/>
              </a:rPr>
              <a:t>4</a:t>
            </a:r>
            <a:r>
              <a:rPr lang="en-IN" sz="1400" dirty="0">
                <a:solidFill>
                  <a:schemeClr val="bg1"/>
                </a:solidFill>
                <a:latin typeface="Berlin Sans FB" pitchFamily="34" charset="0"/>
              </a:rPr>
              <a:t>. Priyanka Sutar</a:t>
            </a:r>
          </a:p>
          <a:p>
            <a:pPr marL="139700" lvl="0" indent="0" algn="ctr">
              <a:spcBef>
                <a:spcPct val="20000"/>
              </a:spcBef>
              <a:buNone/>
              <a:defRPr/>
            </a:pPr>
            <a:r>
              <a:rPr lang="en-IN" sz="1800" u="sng" dirty="0">
                <a:solidFill>
                  <a:srgbClr val="00B0F0"/>
                </a:solidFill>
                <a:latin typeface="Berlin Sans FB" pitchFamily="34" charset="0"/>
              </a:rPr>
              <a:t>Under the Guidance of</a:t>
            </a:r>
          </a:p>
          <a:p>
            <a:pPr marL="139700" lvl="0" indent="0" algn="ctr">
              <a:spcBef>
                <a:spcPct val="20000"/>
              </a:spcBef>
              <a:buNone/>
              <a:defRPr/>
            </a:pPr>
            <a:r>
              <a:rPr lang="en-IN" sz="1800" dirty="0">
                <a:solidFill>
                  <a:srgbClr val="FFFF00"/>
                </a:solidFill>
                <a:latin typeface="Berlin Sans FB" pitchFamily="34" charset="0"/>
              </a:rPr>
              <a:t>Prof. (</a:t>
            </a:r>
            <a:r>
              <a:rPr lang="en-IN" sz="1800" dirty="0" err="1">
                <a:solidFill>
                  <a:srgbClr val="FFFF00"/>
                </a:solidFill>
                <a:latin typeface="Berlin Sans FB" pitchFamily="34" charset="0"/>
              </a:rPr>
              <a:t>Dr.</a:t>
            </a:r>
            <a:r>
              <a:rPr lang="en-IN" sz="1800" dirty="0">
                <a:solidFill>
                  <a:srgbClr val="FFFF00"/>
                </a:solidFill>
                <a:latin typeface="Berlin Sans FB" pitchFamily="34" charset="0"/>
              </a:rPr>
              <a:t>) Deepti Bala Mishra</a:t>
            </a:r>
          </a:p>
          <a:p>
            <a:pPr marL="139700" lvl="0" indent="0" algn="ctr">
              <a:spcBef>
                <a:spcPct val="20000"/>
              </a:spcBef>
              <a:buNone/>
              <a:defRPr/>
            </a:pPr>
            <a:r>
              <a:rPr lang="en-IN" sz="1800" dirty="0" err="1">
                <a:solidFill>
                  <a:srgbClr val="FFFF00"/>
                </a:solidFill>
                <a:latin typeface="Berlin Sans FB" pitchFamily="34" charset="0"/>
              </a:rPr>
              <a:t>HoD</a:t>
            </a:r>
            <a:r>
              <a:rPr lang="en-IN" sz="1800" dirty="0">
                <a:solidFill>
                  <a:srgbClr val="FFFF00"/>
                </a:solidFill>
                <a:latin typeface="Berlin Sans FB" pitchFamily="34" charset="0"/>
              </a:rPr>
              <a:t> , MCA</a:t>
            </a:r>
          </a:p>
          <a:p>
            <a:pPr lvl="0" algn="ctr">
              <a:spcBef>
                <a:spcPct val="20000"/>
              </a:spcBef>
              <a:defRPr/>
            </a:pPr>
            <a:endParaRPr lang="en-IN" sz="1400" dirty="0">
              <a:solidFill>
                <a:schemeClr val="bg1"/>
              </a:solidFill>
              <a:latin typeface="Berlin Sans FB" pitchFamily="34"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IN" sz="1800" b="0" i="0" u="none" strike="noStrike" kern="1200" cap="none" spc="0" normalizeH="0" baseline="0" noProof="0" dirty="0">
              <a:ln>
                <a:noFill/>
              </a:ln>
              <a:solidFill>
                <a:schemeClr val="bg1"/>
              </a:solidFill>
              <a:effectLst/>
              <a:uLnTx/>
              <a:uFillTx/>
              <a:latin typeface="Berlin Sans FB" pitchFamily="34" charset="0"/>
              <a:ea typeface="+mn-ea"/>
              <a:cs typeface="+mn-cs"/>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lang="en-IN" sz="1800" dirty="0">
              <a:solidFill>
                <a:schemeClr val="bg1"/>
              </a:solidFill>
              <a:latin typeface="Berlin Sans FB" pitchFamily="34" charset="0"/>
            </a:endParaRPr>
          </a:p>
          <a:p>
            <a:pPr algn="ctr"/>
            <a:endParaRPr lang="en-IN" dirty="0">
              <a:solidFill>
                <a:schemeClr val="bg1"/>
              </a:solidFill>
            </a:endParaRPr>
          </a:p>
        </p:txBody>
      </p:sp>
      <p:pic>
        <p:nvPicPr>
          <p:cNvPr id="4" name="Picture 3">
            <a:extLst>
              <a:ext uri="{FF2B5EF4-FFF2-40B4-BE49-F238E27FC236}">
                <a16:creationId xmlns:a16="http://schemas.microsoft.com/office/drawing/2014/main" id="{03EFC074-5888-3A1C-54A6-D4329138E9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82340" y="3413761"/>
            <a:ext cx="2385060" cy="1623059"/>
          </a:xfrm>
          <a:prstGeom prst="rect">
            <a:avLst/>
          </a:prstGeom>
          <a:noFill/>
          <a:ln>
            <a:noFill/>
          </a:ln>
          <a:effectLst>
            <a:glow rad="101600">
              <a:schemeClr val="accent1">
                <a:alpha val="40000"/>
              </a:schemeClr>
            </a:glow>
            <a:outerShdw blurRad="50800" dist="50800" dir="5400000" algn="ctr" rotWithShape="0">
              <a:schemeClr val="tx1"/>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962187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45"/>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8" name="Subtitle 7">
            <a:extLst>
              <a:ext uri="{FF2B5EF4-FFF2-40B4-BE49-F238E27FC236}">
                <a16:creationId xmlns:a16="http://schemas.microsoft.com/office/drawing/2014/main" id="{D246833F-95E1-AE61-91CD-57F8525B7E3D}"/>
              </a:ext>
            </a:extLst>
          </p:cNvPr>
          <p:cNvSpPr>
            <a:spLocks noGrp="1"/>
          </p:cNvSpPr>
          <p:nvPr>
            <p:ph type="subTitle" idx="1"/>
          </p:nvPr>
        </p:nvSpPr>
        <p:spPr>
          <a:xfrm>
            <a:off x="926025" y="2988082"/>
            <a:ext cx="3285600" cy="959078"/>
          </a:xfrm>
        </p:spPr>
        <p:txBody>
          <a:bodyPr/>
          <a:lstStyle/>
          <a:p>
            <a:r>
              <a:rPr lang="en-IN" sz="2800" dirty="0">
                <a:solidFill>
                  <a:schemeClr val="bg1"/>
                </a:solidFill>
                <a:latin typeface="Berlin Sans FB" pitchFamily="34" charset="0"/>
              </a:rPr>
              <a:t>Literature Survey</a:t>
            </a:r>
            <a:endParaRPr lang="en-IN" sz="2800" dirty="0">
              <a:solidFill>
                <a:schemeClr val="bg1"/>
              </a:solidFill>
              <a:latin typeface="Sora SemiBold"/>
              <a:ea typeface="Sora SemiBold"/>
              <a:cs typeface="Sora SemiBold"/>
              <a:sym typeface="Sora SemiBold"/>
            </a:endParaRPr>
          </a:p>
          <a:p>
            <a:endParaRPr lang="en-IN" sz="2800" dirty="0"/>
          </a:p>
        </p:txBody>
      </p:sp>
      <p:grpSp>
        <p:nvGrpSpPr>
          <p:cNvPr id="603" name="Google Shape;603;p45"/>
          <p:cNvGrpSpPr/>
          <p:nvPr/>
        </p:nvGrpSpPr>
        <p:grpSpPr>
          <a:xfrm>
            <a:off x="4802288" y="2472880"/>
            <a:ext cx="5732504" cy="4702652"/>
            <a:chOff x="4802288" y="2472880"/>
            <a:chExt cx="5732504" cy="4702652"/>
          </a:xfrm>
        </p:grpSpPr>
        <p:pic>
          <p:nvPicPr>
            <p:cNvPr id="604" name="Google Shape;604;p45"/>
            <p:cNvPicPr preferRelativeResize="0"/>
            <p:nvPr/>
          </p:nvPicPr>
          <p:blipFill rotWithShape="1">
            <a:blip r:embed="rId3">
              <a:alphaModFix/>
            </a:blip>
            <a:srcRect l="79" r="89"/>
            <a:stretch/>
          </p:blipFill>
          <p:spPr>
            <a:xfrm>
              <a:off x="5839844" y="2472883"/>
              <a:ext cx="4694948" cy="4702648"/>
            </a:xfrm>
            <a:prstGeom prst="rect">
              <a:avLst/>
            </a:prstGeom>
            <a:noFill/>
            <a:ln>
              <a:noFill/>
            </a:ln>
            <a:effectLst>
              <a:outerShdw blurRad="485775" dist="19050" dir="5400000" algn="bl" rotWithShape="0">
                <a:schemeClr val="lt1">
                  <a:alpha val="57000"/>
                </a:schemeClr>
              </a:outerShdw>
            </a:effectLst>
          </p:spPr>
        </p:pic>
        <p:pic>
          <p:nvPicPr>
            <p:cNvPr id="605" name="Google Shape;605;p45"/>
            <p:cNvPicPr preferRelativeResize="0"/>
            <p:nvPr/>
          </p:nvPicPr>
          <p:blipFill rotWithShape="1">
            <a:blip r:embed="rId4">
              <a:alphaModFix amt="70000"/>
            </a:blip>
            <a:srcRect l="17783" r="17289" b="29681"/>
            <a:stretch/>
          </p:blipFill>
          <p:spPr>
            <a:xfrm>
              <a:off x="4802288" y="2988082"/>
              <a:ext cx="767551" cy="842383"/>
            </a:xfrm>
            <a:prstGeom prst="rect">
              <a:avLst/>
            </a:prstGeom>
            <a:noFill/>
            <a:ln>
              <a:noFill/>
            </a:ln>
          </p:spPr>
        </p:pic>
        <p:pic>
          <p:nvPicPr>
            <p:cNvPr id="606" name="Google Shape;606;p45"/>
            <p:cNvPicPr preferRelativeResize="0"/>
            <p:nvPr/>
          </p:nvPicPr>
          <p:blipFill rotWithShape="1">
            <a:blip r:embed="rId5">
              <a:alphaModFix/>
            </a:blip>
            <a:srcRect t="14996" b="14989"/>
            <a:stretch/>
          </p:blipFill>
          <p:spPr>
            <a:xfrm>
              <a:off x="6022227" y="2472880"/>
              <a:ext cx="1554500" cy="1147332"/>
            </a:xfrm>
            <a:prstGeom prst="rect">
              <a:avLst/>
            </a:prstGeom>
            <a:noFill/>
            <a:ln>
              <a:noFill/>
            </a:ln>
          </p:spPr>
        </p:pic>
      </p:grpSp>
      <p:pic>
        <p:nvPicPr>
          <p:cNvPr id="607" name="Google Shape;607;p45"/>
          <p:cNvPicPr preferRelativeResize="0"/>
          <p:nvPr/>
        </p:nvPicPr>
        <p:blipFill>
          <a:blip r:embed="rId6">
            <a:alphaModFix/>
          </a:blip>
          <a:stretch>
            <a:fillRect/>
          </a:stretch>
        </p:blipFill>
        <p:spPr>
          <a:xfrm>
            <a:off x="4913396" y="578437"/>
            <a:ext cx="1640132" cy="11473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pic>
        <p:nvPicPr>
          <p:cNvPr id="612" name="Google Shape;612;p46"/>
          <p:cNvPicPr preferRelativeResize="0"/>
          <p:nvPr/>
        </p:nvPicPr>
        <p:blipFill rotWithShape="1">
          <a:blip r:embed="rId3">
            <a:alphaModFix amt="70000"/>
          </a:blip>
          <a:srcRect l="11190" b="21154"/>
          <a:stretch/>
        </p:blipFill>
        <p:spPr>
          <a:xfrm>
            <a:off x="1122775" y="3280200"/>
            <a:ext cx="2641325" cy="1863300"/>
          </a:xfrm>
          <a:prstGeom prst="rect">
            <a:avLst/>
          </a:prstGeom>
          <a:noFill/>
          <a:ln>
            <a:noFill/>
          </a:ln>
        </p:spPr>
      </p:pic>
      <p:sp>
        <p:nvSpPr>
          <p:cNvPr id="613" name="Google Shape;613;p46"/>
          <p:cNvSpPr txBox="1">
            <a:spLocks noGrp="1"/>
          </p:cNvSpPr>
          <p:nvPr>
            <p:ph type="subTitle" idx="1"/>
          </p:nvPr>
        </p:nvSpPr>
        <p:spPr>
          <a:xfrm>
            <a:off x="1303020" y="1135380"/>
            <a:ext cx="7414260" cy="154686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IN" sz="2800" b="0" i="0" dirty="0">
                <a:solidFill>
                  <a:schemeClr val="accent4"/>
                </a:solidFill>
                <a:effectLst/>
                <a:latin typeface="Söhne"/>
              </a:rPr>
              <a:t>"Space exploration is a force of nature unto itself that no other force in society can rival." </a:t>
            </a:r>
            <a:endParaRPr sz="2800" dirty="0">
              <a:solidFill>
                <a:schemeClr val="accent4"/>
              </a:solidFill>
            </a:endParaRPr>
          </a:p>
        </p:txBody>
      </p:sp>
      <p:sp>
        <p:nvSpPr>
          <p:cNvPr id="614" name="Google Shape;614;p46"/>
          <p:cNvSpPr txBox="1">
            <a:spLocks noGrp="1"/>
          </p:cNvSpPr>
          <p:nvPr>
            <p:ph type="title"/>
          </p:nvPr>
        </p:nvSpPr>
        <p:spPr>
          <a:xfrm>
            <a:off x="1739575" y="3078310"/>
            <a:ext cx="6691200" cy="62501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IN" dirty="0"/>
              <a:t>Founded by:-</a:t>
            </a:r>
            <a:r>
              <a:rPr lang="en-IN" b="0" i="0" dirty="0">
                <a:solidFill>
                  <a:schemeClr val="accent4"/>
                </a:solidFill>
                <a:effectLst/>
                <a:latin typeface="Söhne"/>
              </a:rPr>
              <a:t>Neil deGrasse Tyson</a:t>
            </a:r>
            <a:endParaRPr dirty="0">
              <a:solidFill>
                <a:schemeClr val="accent4"/>
              </a:solidFill>
            </a:endParaRPr>
          </a:p>
        </p:txBody>
      </p:sp>
      <p:grpSp>
        <p:nvGrpSpPr>
          <p:cNvPr id="615" name="Google Shape;615;p46"/>
          <p:cNvGrpSpPr/>
          <p:nvPr/>
        </p:nvGrpSpPr>
        <p:grpSpPr>
          <a:xfrm>
            <a:off x="-1502800" y="1567505"/>
            <a:ext cx="5251125" cy="5505302"/>
            <a:chOff x="-2297375" y="1537025"/>
            <a:chExt cx="5251125" cy="5505302"/>
          </a:xfrm>
        </p:grpSpPr>
        <p:pic>
          <p:nvPicPr>
            <p:cNvPr id="616" name="Google Shape;616;p46"/>
            <p:cNvPicPr preferRelativeResize="0"/>
            <p:nvPr/>
          </p:nvPicPr>
          <p:blipFill>
            <a:blip r:embed="rId4">
              <a:alphaModFix/>
            </a:blip>
            <a:stretch>
              <a:fillRect/>
            </a:stretch>
          </p:blipFill>
          <p:spPr>
            <a:xfrm>
              <a:off x="-2297375" y="1537025"/>
              <a:ext cx="3088349" cy="3156750"/>
            </a:xfrm>
            <a:prstGeom prst="rect">
              <a:avLst/>
            </a:prstGeom>
            <a:noFill/>
            <a:ln>
              <a:noFill/>
            </a:ln>
            <a:effectLst>
              <a:outerShdw blurRad="771525" dist="19050" dir="5400000" algn="bl" rotWithShape="0">
                <a:schemeClr val="lt1">
                  <a:alpha val="50000"/>
                </a:schemeClr>
              </a:outerShdw>
            </a:effectLst>
          </p:spPr>
        </p:pic>
        <p:pic>
          <p:nvPicPr>
            <p:cNvPr id="617" name="Google Shape;617;p46"/>
            <p:cNvPicPr preferRelativeResize="0"/>
            <p:nvPr/>
          </p:nvPicPr>
          <p:blipFill>
            <a:blip r:embed="rId5">
              <a:alphaModFix/>
            </a:blip>
            <a:stretch>
              <a:fillRect/>
            </a:stretch>
          </p:blipFill>
          <p:spPr>
            <a:xfrm>
              <a:off x="-1234927" y="2853650"/>
              <a:ext cx="4188677" cy="4188677"/>
            </a:xfrm>
            <a:prstGeom prst="rect">
              <a:avLst/>
            </a:prstGeom>
            <a:noFill/>
            <a:ln>
              <a:noFill/>
            </a:ln>
            <a:effectLst>
              <a:outerShdw blurRad="771525" algn="bl" rotWithShape="0">
                <a:schemeClr val="lt1">
                  <a:alpha val="60000"/>
                </a:schemeClr>
              </a:outerShdw>
            </a:effectLst>
          </p:spPr>
        </p:pic>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pic>
        <p:nvPicPr>
          <p:cNvPr id="622" name="Google Shape;622;p47"/>
          <p:cNvPicPr preferRelativeResize="0"/>
          <p:nvPr/>
        </p:nvPicPr>
        <p:blipFill rotWithShape="1">
          <a:blip r:embed="rId3">
            <a:alphaModFix/>
          </a:blip>
          <a:srcRect t="179" b="179"/>
          <a:stretch/>
        </p:blipFill>
        <p:spPr>
          <a:xfrm>
            <a:off x="4217750" y="490975"/>
            <a:ext cx="2537452" cy="2528317"/>
          </a:xfrm>
          <a:prstGeom prst="rect">
            <a:avLst/>
          </a:prstGeom>
          <a:noFill/>
          <a:ln>
            <a:noFill/>
          </a:ln>
          <a:effectLst>
            <a:outerShdw blurRad="914400" dist="19050" dir="5400000" algn="bl" rotWithShape="0">
              <a:schemeClr val="lt1">
                <a:alpha val="57000"/>
              </a:schemeClr>
            </a:outerShdw>
          </a:effectLst>
        </p:spPr>
      </p:pic>
      <p:pic>
        <p:nvPicPr>
          <p:cNvPr id="623" name="Google Shape;623;p47"/>
          <p:cNvPicPr preferRelativeResize="0"/>
          <p:nvPr/>
        </p:nvPicPr>
        <p:blipFill rotWithShape="1">
          <a:blip r:embed="rId4">
            <a:alphaModFix/>
          </a:blip>
          <a:srcRect t="14996" b="14989"/>
          <a:stretch/>
        </p:blipFill>
        <p:spPr>
          <a:xfrm>
            <a:off x="6022227" y="2472880"/>
            <a:ext cx="1554500" cy="1147332"/>
          </a:xfrm>
          <a:prstGeom prst="rect">
            <a:avLst/>
          </a:prstGeom>
          <a:noFill/>
          <a:ln>
            <a:noFill/>
          </a:ln>
        </p:spPr>
      </p:pic>
      <p:pic>
        <p:nvPicPr>
          <p:cNvPr id="624" name="Google Shape;624;p47"/>
          <p:cNvPicPr preferRelativeResize="0">
            <a:picLocks noGrp="1"/>
          </p:cNvPicPr>
          <p:nvPr>
            <p:ph type="pic" idx="2"/>
          </p:nvPr>
        </p:nvPicPr>
        <p:blipFill rotWithShape="1">
          <a:blip r:embed="rId5">
            <a:alphaModFix/>
          </a:blip>
          <a:srcRect t="8283" b="8292"/>
          <a:stretch/>
        </p:blipFill>
        <p:spPr>
          <a:xfrm>
            <a:off x="5407600" y="281249"/>
            <a:ext cx="3431997" cy="4581002"/>
          </a:xfrm>
          <a:prstGeom prst="rect">
            <a:avLst/>
          </a:prstGeom>
        </p:spPr>
      </p:pic>
      <p:sp>
        <p:nvSpPr>
          <p:cNvPr id="625" name="Google Shape;625;p47"/>
          <p:cNvSpPr txBox="1">
            <a:spLocks noGrp="1"/>
          </p:cNvSpPr>
          <p:nvPr>
            <p:ph type="title"/>
          </p:nvPr>
        </p:nvSpPr>
        <p:spPr>
          <a:xfrm>
            <a:off x="455215" y="1391892"/>
            <a:ext cx="4357460" cy="3855720"/>
          </a:xfrm>
          <a:prstGeom prst="rect">
            <a:avLst/>
          </a:prstGeom>
        </p:spPr>
        <p:txBody>
          <a:bodyPr spcFirstLastPara="1" wrap="square" lIns="91425" tIns="91425" rIns="91425" bIns="91425" anchor="b" anchorCtr="0">
            <a:noAutofit/>
          </a:bodyPr>
          <a:lstStyle/>
          <a:p>
            <a:pPr marL="342900" indent="-342900">
              <a:buFont typeface="Wingdings" panose="05000000000000000000" pitchFamily="2" charset="2"/>
              <a:buChar char="Ø"/>
            </a:pPr>
            <a:r>
              <a:rPr lang="en-IN" sz="2000" b="0" i="0" dirty="0">
                <a:solidFill>
                  <a:schemeClr val="bg1"/>
                </a:solidFill>
                <a:effectLst/>
                <a:latin typeface="Söhne"/>
              </a:rPr>
              <a:t>Review recent missions and projects in space exploration, such as NASA missions, ISRO , and JAXA research.</a:t>
            </a:r>
            <a:br>
              <a:rPr lang="en-IN" sz="2000" b="0" i="0" dirty="0">
                <a:solidFill>
                  <a:schemeClr val="bg1"/>
                </a:solidFill>
                <a:effectLst/>
                <a:latin typeface="Söhne"/>
              </a:rPr>
            </a:br>
            <a:r>
              <a:rPr lang="en-IN" sz="2000" b="0" i="0" dirty="0">
                <a:solidFill>
                  <a:schemeClr val="bg1"/>
                </a:solidFill>
                <a:effectLst/>
                <a:latin typeface="Söhne"/>
              </a:rPr>
              <a:t>Discuss advancements in technology, such as spacecraft design, propulsion systems, and instrumentation.</a:t>
            </a:r>
            <a:br>
              <a:rPr lang="en-IN" sz="2000" b="0" i="0" dirty="0">
                <a:solidFill>
                  <a:schemeClr val="bg1"/>
                </a:solidFill>
                <a:effectLst/>
                <a:latin typeface="Söhne"/>
              </a:rPr>
            </a:br>
            <a:br>
              <a:rPr lang="en-IN" sz="2000" b="0" i="0" dirty="0">
                <a:solidFill>
                  <a:schemeClr val="bg1"/>
                </a:solidFill>
                <a:effectLst/>
                <a:latin typeface="Söhne"/>
              </a:rPr>
            </a:br>
            <a:r>
              <a:rPr lang="en-IN" sz="2000" b="0" i="0" dirty="0">
                <a:solidFill>
                  <a:schemeClr val="bg1"/>
                </a:solidFill>
                <a:effectLst/>
                <a:latin typeface="Söhne"/>
              </a:rPr>
              <a:t>Summarize the key scientific discoveries made through space exploration, such as the discovery of exoplanets, insights into the origins of the universe, and the search for life beyond Earth.</a:t>
            </a:r>
            <a:br>
              <a:rPr lang="en-IN" sz="2000" b="0" i="0" dirty="0">
                <a:solidFill>
                  <a:schemeClr val="bg1"/>
                </a:solidFill>
                <a:effectLst/>
                <a:latin typeface="Söhne"/>
              </a:rPr>
            </a:br>
            <a:endParaRPr sz="2000" dirty="0">
              <a:solidFill>
                <a:schemeClr val="bg1"/>
              </a:solidFill>
            </a:endParaRPr>
          </a:p>
        </p:txBody>
      </p:sp>
      <p:pic>
        <p:nvPicPr>
          <p:cNvPr id="627" name="Google Shape;627;p47"/>
          <p:cNvPicPr preferRelativeResize="0"/>
          <p:nvPr/>
        </p:nvPicPr>
        <p:blipFill rotWithShape="1">
          <a:blip r:embed="rId4">
            <a:alphaModFix/>
          </a:blip>
          <a:srcRect t="14996" b="14989"/>
          <a:stretch/>
        </p:blipFill>
        <p:spPr>
          <a:xfrm>
            <a:off x="3749321" y="1339514"/>
            <a:ext cx="1126300" cy="831243"/>
          </a:xfrm>
          <a:prstGeom prst="rect">
            <a:avLst/>
          </a:prstGeom>
          <a:noFill/>
          <a:ln>
            <a:noFill/>
          </a:ln>
        </p:spPr>
      </p:pic>
      <p:pic>
        <p:nvPicPr>
          <p:cNvPr id="5" name="Picture 4">
            <a:extLst>
              <a:ext uri="{FF2B5EF4-FFF2-40B4-BE49-F238E27FC236}">
                <a16:creationId xmlns:a16="http://schemas.microsoft.com/office/drawing/2014/main" id="{28FE996E-67AA-2DAD-0B2B-404E0823DC70}"/>
              </a:ext>
            </a:extLst>
          </p:cNvPr>
          <p:cNvPicPr>
            <a:picLocks noChangeAspect="1"/>
          </p:cNvPicPr>
          <p:nvPr/>
        </p:nvPicPr>
        <p:blipFill>
          <a:blip r:embed="rId6"/>
          <a:stretch>
            <a:fillRect/>
          </a:stretch>
        </p:blipFill>
        <p:spPr>
          <a:xfrm>
            <a:off x="4709160" y="157841"/>
            <a:ext cx="4221480" cy="470440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31"/>
        <p:cNvGrpSpPr/>
        <p:nvPr/>
      </p:nvGrpSpPr>
      <p:grpSpPr>
        <a:xfrm>
          <a:off x="0" y="0"/>
          <a:ext cx="0" cy="0"/>
          <a:chOff x="0" y="0"/>
          <a:chExt cx="0" cy="0"/>
        </a:xfrm>
      </p:grpSpPr>
      <p:sp>
        <p:nvSpPr>
          <p:cNvPr id="632" name="Google Shape;632;p48"/>
          <p:cNvSpPr txBox="1">
            <a:spLocks noGrp="1"/>
          </p:cNvSpPr>
          <p:nvPr>
            <p:ph type="title"/>
          </p:nvPr>
        </p:nvSpPr>
        <p:spPr>
          <a:xfrm>
            <a:off x="1284000" y="1612425"/>
            <a:ext cx="1954500" cy="81073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sp>
        <p:nvSpPr>
          <p:cNvPr id="633" name="Google Shape;633;p48"/>
          <p:cNvSpPr txBox="1">
            <a:spLocks noGrp="1"/>
          </p:cNvSpPr>
          <p:nvPr>
            <p:ph type="subTitle" idx="1"/>
          </p:nvPr>
        </p:nvSpPr>
        <p:spPr>
          <a:xfrm>
            <a:off x="411480" y="1612425"/>
            <a:ext cx="6964680" cy="263652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IN" sz="2400" dirty="0">
              <a:solidFill>
                <a:schemeClr val="bg1"/>
              </a:solidFill>
              <a:latin typeface="Berlin Sans FB" pitchFamily="34" charset="0"/>
            </a:endParaRPr>
          </a:p>
          <a:p>
            <a:pPr marL="0" lvl="0" indent="0" algn="l" rtl="0">
              <a:spcBef>
                <a:spcPts val="0"/>
              </a:spcBef>
              <a:spcAft>
                <a:spcPts val="0"/>
              </a:spcAft>
              <a:buNone/>
            </a:pPr>
            <a:endParaRPr lang="en-IN" sz="2400" dirty="0">
              <a:solidFill>
                <a:schemeClr val="bg1"/>
              </a:solidFill>
              <a:latin typeface="Berlin Sans FB" pitchFamily="34" charset="0"/>
            </a:endParaRPr>
          </a:p>
          <a:p>
            <a:pPr marL="0" lvl="0" indent="0" algn="l" rtl="0">
              <a:spcBef>
                <a:spcPts val="0"/>
              </a:spcBef>
              <a:spcAft>
                <a:spcPts val="0"/>
              </a:spcAft>
              <a:buNone/>
            </a:pPr>
            <a:endParaRPr lang="en-IN" sz="2400" dirty="0">
              <a:solidFill>
                <a:schemeClr val="bg1"/>
              </a:solidFill>
              <a:latin typeface="Berlin Sans FB" pitchFamily="34" charset="0"/>
            </a:endParaRPr>
          </a:p>
          <a:p>
            <a:pPr marL="0" lvl="0" indent="0" algn="l" rtl="0">
              <a:spcBef>
                <a:spcPts val="0"/>
              </a:spcBef>
              <a:spcAft>
                <a:spcPts val="0"/>
              </a:spcAft>
              <a:buNone/>
            </a:pPr>
            <a:r>
              <a:rPr lang="en-IN" sz="2400" dirty="0">
                <a:solidFill>
                  <a:schemeClr val="bg1"/>
                </a:solidFill>
                <a:latin typeface="Berlin Sans FB" pitchFamily="34" charset="0"/>
              </a:rPr>
              <a:t>       </a:t>
            </a:r>
            <a:r>
              <a:rPr lang="en-IN" sz="2800" dirty="0">
                <a:solidFill>
                  <a:schemeClr val="bg1"/>
                </a:solidFill>
                <a:latin typeface="Berlin Sans FB" pitchFamily="34" charset="0"/>
              </a:rPr>
              <a:t>History of Space Exploration</a:t>
            </a:r>
            <a:endParaRPr lang="en-IN" sz="2800" dirty="0">
              <a:solidFill>
                <a:schemeClr val="bg1"/>
              </a:solidFill>
            </a:endParaRPr>
          </a:p>
          <a:p>
            <a:pPr marL="0" lvl="0" indent="0" algn="l" rtl="0">
              <a:spcBef>
                <a:spcPts val="0"/>
              </a:spcBef>
              <a:spcAft>
                <a:spcPts val="0"/>
              </a:spcAft>
              <a:buNone/>
            </a:pPr>
            <a:endParaRPr sz="2400" dirty="0"/>
          </a:p>
        </p:txBody>
      </p:sp>
      <p:pic>
        <p:nvPicPr>
          <p:cNvPr id="634" name="Google Shape;634;p48"/>
          <p:cNvPicPr preferRelativeResize="0"/>
          <p:nvPr/>
        </p:nvPicPr>
        <p:blipFill rotWithShape="1">
          <a:blip r:embed="rId3">
            <a:alphaModFix/>
          </a:blip>
          <a:srcRect t="1085" b="1076"/>
          <a:stretch/>
        </p:blipFill>
        <p:spPr>
          <a:xfrm>
            <a:off x="-707415" y="-705342"/>
            <a:ext cx="2537450" cy="2537450"/>
          </a:xfrm>
          <a:prstGeom prst="rect">
            <a:avLst/>
          </a:prstGeom>
          <a:noFill/>
          <a:ln>
            <a:noFill/>
          </a:ln>
          <a:effectLst>
            <a:outerShdw blurRad="628650" dist="19050" dir="5400000" algn="bl" rotWithShape="0">
              <a:schemeClr val="lt1">
                <a:alpha val="50000"/>
              </a:schemeClr>
            </a:outerShdw>
          </a:effectLst>
        </p:spPr>
      </p:pic>
      <p:grpSp>
        <p:nvGrpSpPr>
          <p:cNvPr id="635" name="Google Shape;635;p48"/>
          <p:cNvGrpSpPr/>
          <p:nvPr/>
        </p:nvGrpSpPr>
        <p:grpSpPr>
          <a:xfrm>
            <a:off x="5783815" y="2179320"/>
            <a:ext cx="4454026" cy="4461327"/>
            <a:chOff x="6759175" y="3099975"/>
            <a:chExt cx="4454026" cy="4461327"/>
          </a:xfrm>
        </p:grpSpPr>
        <p:pic>
          <p:nvPicPr>
            <p:cNvPr id="636" name="Google Shape;636;p48"/>
            <p:cNvPicPr preferRelativeResize="0"/>
            <p:nvPr/>
          </p:nvPicPr>
          <p:blipFill rotWithShape="1">
            <a:blip r:embed="rId4">
              <a:alphaModFix/>
            </a:blip>
            <a:srcRect l="79" r="89"/>
            <a:stretch/>
          </p:blipFill>
          <p:spPr>
            <a:xfrm>
              <a:off x="6759175" y="3099975"/>
              <a:ext cx="4454026" cy="4461327"/>
            </a:xfrm>
            <a:prstGeom prst="rect">
              <a:avLst/>
            </a:prstGeom>
            <a:noFill/>
            <a:ln>
              <a:noFill/>
            </a:ln>
            <a:effectLst>
              <a:outerShdw blurRad="485775" dist="19050" dir="5400000" algn="bl" rotWithShape="0">
                <a:schemeClr val="lt1">
                  <a:alpha val="57000"/>
                </a:schemeClr>
              </a:outerShdw>
            </a:effectLst>
          </p:spPr>
        </p:pic>
        <p:pic>
          <p:nvPicPr>
            <p:cNvPr id="637" name="Google Shape;637;p48"/>
            <p:cNvPicPr preferRelativeResize="0"/>
            <p:nvPr/>
          </p:nvPicPr>
          <p:blipFill rotWithShape="1">
            <a:blip r:embed="rId5">
              <a:alphaModFix/>
            </a:blip>
            <a:srcRect t="14996" b="14989"/>
            <a:stretch/>
          </p:blipFill>
          <p:spPr>
            <a:xfrm>
              <a:off x="6876277" y="3099980"/>
              <a:ext cx="1554500" cy="1147332"/>
            </a:xfrm>
            <a:prstGeom prst="rect">
              <a:avLst/>
            </a:prstGeom>
            <a:noFill/>
            <a:ln>
              <a:noFill/>
            </a:ln>
          </p:spPr>
        </p:pic>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50"/>
          <p:cNvSpPr txBox="1">
            <a:spLocks noGrp="1"/>
          </p:cNvSpPr>
          <p:nvPr>
            <p:ph type="ctrTitle"/>
          </p:nvPr>
        </p:nvSpPr>
        <p:spPr>
          <a:xfrm>
            <a:off x="274320" y="350520"/>
            <a:ext cx="8420100" cy="4572000"/>
          </a:xfrm>
          <a:prstGeom prst="rect">
            <a:avLst/>
          </a:prstGeom>
        </p:spPr>
        <p:txBody>
          <a:bodyPr spcFirstLastPara="1" wrap="square" lIns="91425" tIns="91425" rIns="91425" bIns="91425" anchor="t" anchorCtr="0">
            <a:noAutofit/>
          </a:bodyPr>
          <a:lstStyle/>
          <a:p>
            <a:r>
              <a:rPr lang="en-IN" sz="1400" b="1" i="0" dirty="0">
                <a:solidFill>
                  <a:srgbClr val="FFFF00"/>
                </a:solidFill>
                <a:effectLst/>
                <a:latin typeface="Söhne"/>
              </a:rPr>
              <a:t>The Copernican Revolution (16th Century)</a:t>
            </a:r>
            <a:r>
              <a:rPr lang="en-IN" sz="1400" b="0" i="0" dirty="0">
                <a:solidFill>
                  <a:srgbClr val="FFFF00"/>
                </a:solidFill>
                <a:effectLst/>
                <a:latin typeface="Söhne"/>
              </a:rPr>
              <a:t>: </a:t>
            </a:r>
            <a:r>
              <a:rPr lang="en-IN" sz="1400" b="0" i="0" dirty="0">
                <a:solidFill>
                  <a:schemeClr val="accent5"/>
                </a:solidFill>
                <a:effectLst/>
                <a:latin typeface="Söhne"/>
              </a:rPr>
              <a:t>Nicolaus Copernicus proposed a heliocentric model of the solar system, challenging the geocentric view that the Earth was the </a:t>
            </a:r>
            <a:r>
              <a:rPr lang="en-IN" sz="1400" b="0" i="0" dirty="0" err="1">
                <a:solidFill>
                  <a:schemeClr val="accent5"/>
                </a:solidFill>
                <a:effectLst/>
                <a:latin typeface="Söhne"/>
              </a:rPr>
              <a:t>center</a:t>
            </a:r>
            <a:r>
              <a:rPr lang="en-IN" sz="1400" b="0" i="0" dirty="0">
                <a:solidFill>
                  <a:schemeClr val="accent5"/>
                </a:solidFill>
                <a:effectLst/>
                <a:latin typeface="Söhne"/>
              </a:rPr>
              <a:t> of the universe. This laid the foundation for modern astronomy.</a:t>
            </a:r>
            <a:br>
              <a:rPr lang="en-IN" sz="1400" b="0" i="0" dirty="0">
                <a:solidFill>
                  <a:schemeClr val="accent5"/>
                </a:solidFill>
                <a:effectLst/>
                <a:latin typeface="Söhne"/>
              </a:rPr>
            </a:br>
            <a:br>
              <a:rPr lang="en-IN" sz="1400" b="0" i="0" dirty="0">
                <a:solidFill>
                  <a:schemeClr val="accent5"/>
                </a:solidFill>
                <a:effectLst/>
                <a:latin typeface="Söhne"/>
              </a:rPr>
            </a:br>
            <a:r>
              <a:rPr lang="en-IN" sz="1400" b="1" i="0" dirty="0">
                <a:solidFill>
                  <a:srgbClr val="FFFF00"/>
                </a:solidFill>
                <a:effectLst/>
                <a:latin typeface="Söhne"/>
              </a:rPr>
              <a:t>The Scientific Revolution (17th Century)</a:t>
            </a:r>
            <a:r>
              <a:rPr lang="en-IN" sz="1400" b="0" i="0" dirty="0">
                <a:solidFill>
                  <a:srgbClr val="FFFF00"/>
                </a:solidFill>
                <a:effectLst/>
                <a:latin typeface="Söhne"/>
              </a:rPr>
              <a:t>: </a:t>
            </a:r>
            <a:br>
              <a:rPr lang="en-IN" sz="1400" b="0" i="0" dirty="0">
                <a:solidFill>
                  <a:srgbClr val="FFFF00"/>
                </a:solidFill>
                <a:effectLst/>
                <a:latin typeface="Söhne"/>
              </a:rPr>
            </a:br>
            <a:r>
              <a:rPr lang="en-IN" sz="1400" b="0" i="0" dirty="0">
                <a:solidFill>
                  <a:schemeClr val="accent5"/>
                </a:solidFill>
                <a:effectLst/>
                <a:latin typeface="Söhne"/>
              </a:rPr>
              <a:t>Scientists like Johannes Kepler and Galileo Galilei made groundbreaking discoveries about the motion of planets and the nature of the universe, using telescopes to observe the night sky.</a:t>
            </a:r>
            <a:br>
              <a:rPr lang="en-IN" sz="1400" b="0" i="0" dirty="0">
                <a:solidFill>
                  <a:schemeClr val="accent5"/>
                </a:solidFill>
                <a:effectLst/>
                <a:latin typeface="Söhne"/>
              </a:rPr>
            </a:br>
            <a:br>
              <a:rPr lang="en-IN" sz="1400" b="0" i="0" dirty="0">
                <a:solidFill>
                  <a:schemeClr val="accent5"/>
                </a:solidFill>
                <a:effectLst/>
                <a:latin typeface="Söhne"/>
              </a:rPr>
            </a:br>
            <a:r>
              <a:rPr lang="en-IN" sz="1400" b="1" i="0" dirty="0">
                <a:solidFill>
                  <a:srgbClr val="FFFF00"/>
                </a:solidFill>
                <a:effectLst/>
                <a:latin typeface="Söhne"/>
              </a:rPr>
              <a:t>The Space Age Begins (20th Century)</a:t>
            </a:r>
            <a:r>
              <a:rPr lang="en-IN" sz="1400" b="0" i="0" dirty="0">
                <a:solidFill>
                  <a:srgbClr val="FFFF00"/>
                </a:solidFill>
                <a:effectLst/>
                <a:latin typeface="Söhne"/>
              </a:rPr>
              <a:t>:</a:t>
            </a:r>
            <a:br>
              <a:rPr lang="en-IN" sz="1400" b="0" i="0" dirty="0">
                <a:solidFill>
                  <a:schemeClr val="accent5"/>
                </a:solidFill>
                <a:effectLst/>
                <a:latin typeface="Söhne"/>
              </a:rPr>
            </a:br>
            <a:r>
              <a:rPr lang="en-IN" sz="1400" b="1" i="0" dirty="0">
                <a:solidFill>
                  <a:schemeClr val="accent5"/>
                </a:solidFill>
                <a:effectLst/>
                <a:latin typeface="Söhne"/>
              </a:rPr>
              <a:t>1957</a:t>
            </a:r>
            <a:r>
              <a:rPr lang="en-IN" sz="1400" b="0" i="0" dirty="0">
                <a:solidFill>
                  <a:schemeClr val="accent5"/>
                </a:solidFill>
                <a:effectLst/>
                <a:latin typeface="Söhne"/>
              </a:rPr>
              <a:t>: The Soviet Union launched Sputnik 1, the first artificial satellite, marking the beginning of the space age.</a:t>
            </a:r>
            <a:br>
              <a:rPr lang="en-IN" sz="1400" b="0" i="0" dirty="0">
                <a:solidFill>
                  <a:schemeClr val="accent5"/>
                </a:solidFill>
                <a:effectLst/>
                <a:latin typeface="Söhne"/>
              </a:rPr>
            </a:br>
            <a:r>
              <a:rPr lang="en-IN" sz="1400" b="1" i="0" dirty="0">
                <a:solidFill>
                  <a:schemeClr val="accent5"/>
                </a:solidFill>
                <a:effectLst/>
                <a:latin typeface="Söhne"/>
              </a:rPr>
              <a:t>1961</a:t>
            </a:r>
            <a:r>
              <a:rPr lang="en-IN" sz="1400" b="0" i="0" dirty="0">
                <a:solidFill>
                  <a:schemeClr val="accent5"/>
                </a:solidFill>
                <a:effectLst/>
                <a:latin typeface="Söhne"/>
              </a:rPr>
              <a:t>: Yuri Gagarin became the first human to travel into space, orbiting the Earth aboard Vostok 1.</a:t>
            </a:r>
            <a:br>
              <a:rPr lang="en-IN" sz="1400" b="0" i="0" dirty="0">
                <a:solidFill>
                  <a:schemeClr val="accent5"/>
                </a:solidFill>
                <a:effectLst/>
                <a:latin typeface="Söhne"/>
              </a:rPr>
            </a:br>
            <a:r>
              <a:rPr lang="en-IN" sz="1400" b="1" i="0" dirty="0">
                <a:solidFill>
                  <a:schemeClr val="accent5"/>
                </a:solidFill>
                <a:effectLst/>
                <a:latin typeface="Söhne"/>
              </a:rPr>
              <a:t>1969</a:t>
            </a:r>
            <a:r>
              <a:rPr lang="en-IN" sz="1400" b="0" i="0" dirty="0">
                <a:solidFill>
                  <a:schemeClr val="accent5"/>
                </a:solidFill>
                <a:effectLst/>
                <a:latin typeface="Söhne"/>
              </a:rPr>
              <a:t>: NASA's Apollo 11 mission successfully landed astronauts Neil Armstrong and Buzz Aldrin on the moon, making Armstrong the first human to set foot on the lunar surface.</a:t>
            </a:r>
            <a:br>
              <a:rPr lang="en-IN" sz="1400" b="0" i="0" dirty="0">
                <a:solidFill>
                  <a:schemeClr val="accent5"/>
                </a:solidFill>
                <a:effectLst/>
                <a:latin typeface="Söhne"/>
              </a:rPr>
            </a:br>
            <a:br>
              <a:rPr lang="en-IN" sz="1400" b="0" i="0" dirty="0">
                <a:solidFill>
                  <a:schemeClr val="accent5"/>
                </a:solidFill>
                <a:effectLst/>
                <a:latin typeface="Söhne"/>
              </a:rPr>
            </a:br>
            <a:r>
              <a:rPr lang="en-IN" sz="1400" b="1" i="0" dirty="0">
                <a:solidFill>
                  <a:srgbClr val="FFFF00"/>
                </a:solidFill>
                <a:effectLst/>
                <a:latin typeface="Söhne"/>
              </a:rPr>
              <a:t>Space Exploration Continues (Late 20th Century - Present)</a:t>
            </a:r>
            <a:r>
              <a:rPr lang="en-IN" sz="1400" b="0" i="0" dirty="0">
                <a:solidFill>
                  <a:srgbClr val="FFFF00"/>
                </a:solidFill>
                <a:effectLst/>
                <a:latin typeface="Söhne"/>
              </a:rPr>
              <a:t>:</a:t>
            </a:r>
            <a:br>
              <a:rPr lang="en-IN" sz="1400" b="0" i="0" dirty="0">
                <a:solidFill>
                  <a:schemeClr val="accent5"/>
                </a:solidFill>
                <a:effectLst/>
                <a:latin typeface="Söhne"/>
              </a:rPr>
            </a:br>
            <a:r>
              <a:rPr lang="en-IN" sz="1400" b="1" i="0" dirty="0">
                <a:solidFill>
                  <a:schemeClr val="accent5"/>
                </a:solidFill>
                <a:effectLst/>
                <a:latin typeface="Söhne"/>
              </a:rPr>
              <a:t>Space Probes</a:t>
            </a:r>
            <a:r>
              <a:rPr lang="en-IN" sz="1400" b="0" i="0" dirty="0">
                <a:solidFill>
                  <a:schemeClr val="accent5"/>
                </a:solidFill>
                <a:effectLst/>
                <a:latin typeface="Söhne"/>
              </a:rPr>
              <a:t>: Numerous unmanned space probes have been sent to explore the planets, moons, and asteroids of our solar system, providing valuable data and images.</a:t>
            </a:r>
            <a:br>
              <a:rPr lang="en-IN" sz="1400" b="0" i="0" dirty="0">
                <a:solidFill>
                  <a:schemeClr val="accent5"/>
                </a:solidFill>
                <a:effectLst/>
                <a:latin typeface="Söhne"/>
              </a:rPr>
            </a:br>
            <a:r>
              <a:rPr lang="en-IN" sz="1400" b="1" i="0" dirty="0">
                <a:solidFill>
                  <a:schemeClr val="accent5"/>
                </a:solidFill>
                <a:effectLst/>
                <a:latin typeface="Söhne"/>
              </a:rPr>
              <a:t>Space Stations</a:t>
            </a:r>
            <a:r>
              <a:rPr lang="en-IN" sz="1400" b="0" i="0" dirty="0">
                <a:solidFill>
                  <a:schemeClr val="accent5"/>
                </a:solidFill>
                <a:effectLst/>
                <a:latin typeface="Söhne"/>
              </a:rPr>
              <a:t>: The International Space Station (ISS), launched in 1998, serves as a research laboratory where astronauts conduct experiments in microgravity.</a:t>
            </a:r>
            <a:br>
              <a:rPr lang="en-IN" sz="1400" b="0" i="0" dirty="0">
                <a:solidFill>
                  <a:schemeClr val="accent5"/>
                </a:solidFill>
                <a:effectLst/>
                <a:latin typeface="Söhne"/>
              </a:rPr>
            </a:br>
            <a:r>
              <a:rPr lang="en-IN" sz="1400" b="1" i="0" dirty="0">
                <a:solidFill>
                  <a:schemeClr val="accent5"/>
                </a:solidFill>
                <a:effectLst/>
                <a:latin typeface="Söhne"/>
              </a:rPr>
              <a:t>Mars Exploration</a:t>
            </a:r>
            <a:r>
              <a:rPr lang="en-IN" sz="1400" b="0" i="0" dirty="0">
                <a:solidFill>
                  <a:schemeClr val="accent5"/>
                </a:solidFill>
                <a:effectLst/>
                <a:latin typeface="Söhne"/>
              </a:rPr>
              <a:t>: Several missions have been sent to Mars to study its surface and search for signs of past life, with the ultimate goal of sending humans to the red planet.</a:t>
            </a:r>
            <a:br>
              <a:rPr lang="en-IN" sz="1400" b="0" i="0" dirty="0">
                <a:solidFill>
                  <a:schemeClr val="accent5"/>
                </a:solidFill>
                <a:effectLst/>
                <a:latin typeface="Söhne"/>
              </a:rPr>
            </a:br>
            <a:endParaRPr sz="1400" dirty="0">
              <a:solidFill>
                <a:schemeClr val="accent5"/>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Top 3 space exploration centers</a:t>
            </a:r>
            <a:endParaRPr dirty="0"/>
          </a:p>
        </p:txBody>
      </p:sp>
      <p:grpSp>
        <p:nvGrpSpPr>
          <p:cNvPr id="697" name="Google Shape;697;p53"/>
          <p:cNvGrpSpPr/>
          <p:nvPr/>
        </p:nvGrpSpPr>
        <p:grpSpPr>
          <a:xfrm>
            <a:off x="720000" y="1749120"/>
            <a:ext cx="4003312" cy="2132330"/>
            <a:chOff x="233350" y="949250"/>
            <a:chExt cx="7137300" cy="3802300"/>
          </a:xfrm>
        </p:grpSpPr>
        <p:sp>
          <p:nvSpPr>
            <p:cNvPr id="698" name="Google Shape;698;p5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 name="Google Shape;749;p53"/>
          <p:cNvSpPr/>
          <p:nvPr/>
        </p:nvSpPr>
        <p:spPr>
          <a:xfrm>
            <a:off x="2821800" y="2132000"/>
            <a:ext cx="87300" cy="87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SemiBold"/>
              <a:ea typeface="Sora SemiBold"/>
              <a:cs typeface="Sora SemiBold"/>
              <a:sym typeface="Sora SemiBold"/>
            </a:endParaRPr>
          </a:p>
        </p:txBody>
      </p:sp>
      <p:sp>
        <p:nvSpPr>
          <p:cNvPr id="750" name="Google Shape;750;p53"/>
          <p:cNvSpPr/>
          <p:nvPr/>
        </p:nvSpPr>
        <p:spPr>
          <a:xfrm>
            <a:off x="2390909" y="2322713"/>
            <a:ext cx="87300" cy="87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SemiBold"/>
              <a:ea typeface="Sora SemiBold"/>
              <a:cs typeface="Sora SemiBold"/>
              <a:sym typeface="Sora SemiBold"/>
            </a:endParaRPr>
          </a:p>
        </p:txBody>
      </p:sp>
      <p:sp>
        <p:nvSpPr>
          <p:cNvPr id="751" name="Google Shape;751;p53"/>
          <p:cNvSpPr/>
          <p:nvPr/>
        </p:nvSpPr>
        <p:spPr>
          <a:xfrm>
            <a:off x="1585725" y="2219300"/>
            <a:ext cx="87300" cy="87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SemiBold"/>
              <a:ea typeface="Sora SemiBold"/>
              <a:cs typeface="Sora SemiBold"/>
              <a:sym typeface="Sora SemiBold"/>
            </a:endParaRPr>
          </a:p>
        </p:txBody>
      </p:sp>
      <p:sp>
        <p:nvSpPr>
          <p:cNvPr id="752" name="Google Shape;752;p53"/>
          <p:cNvSpPr txBox="1"/>
          <p:nvPr/>
        </p:nvSpPr>
        <p:spPr>
          <a:xfrm>
            <a:off x="5216100" y="1559303"/>
            <a:ext cx="32079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F8F8F8"/>
                </a:solidFill>
                <a:latin typeface="Bellota Text"/>
                <a:ea typeface="Bellota Text"/>
                <a:cs typeface="Bellota Text"/>
                <a:sym typeface="Bellota Text"/>
              </a:rPr>
              <a:t>Mercury is the closest planet to the Sun and the smallest of them all</a:t>
            </a:r>
            <a:endParaRPr>
              <a:solidFill>
                <a:srgbClr val="F8F8F8"/>
              </a:solidFill>
              <a:latin typeface="Bellota Text"/>
              <a:ea typeface="Bellota Text"/>
              <a:cs typeface="Bellota Text"/>
              <a:sym typeface="Bellota Text"/>
            </a:endParaRPr>
          </a:p>
        </p:txBody>
      </p:sp>
      <p:sp>
        <p:nvSpPr>
          <p:cNvPr id="753" name="Google Shape;753;p53"/>
          <p:cNvSpPr txBox="1"/>
          <p:nvPr/>
        </p:nvSpPr>
        <p:spPr>
          <a:xfrm>
            <a:off x="5216100" y="2696402"/>
            <a:ext cx="32079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F8F8F8"/>
                </a:solidFill>
                <a:latin typeface="Bellota Text"/>
                <a:ea typeface="Bellota Text"/>
                <a:cs typeface="Bellota Text"/>
                <a:sym typeface="Bellota Text"/>
              </a:rPr>
              <a:t>Venus has a beautiful name and is the second planet from the Sun</a:t>
            </a:r>
            <a:endParaRPr>
              <a:solidFill>
                <a:srgbClr val="F8F8F8"/>
              </a:solidFill>
              <a:latin typeface="Bellota Text"/>
              <a:ea typeface="Bellota Text"/>
              <a:cs typeface="Bellota Text"/>
              <a:sym typeface="Bellota Text"/>
            </a:endParaRPr>
          </a:p>
        </p:txBody>
      </p:sp>
      <p:sp>
        <p:nvSpPr>
          <p:cNvPr id="754" name="Google Shape;754;p53"/>
          <p:cNvSpPr txBox="1"/>
          <p:nvPr/>
        </p:nvSpPr>
        <p:spPr>
          <a:xfrm>
            <a:off x="5216100" y="3833500"/>
            <a:ext cx="32079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F8F8F8"/>
                </a:solidFill>
                <a:latin typeface="Bellota Text"/>
                <a:ea typeface="Bellota Text"/>
                <a:cs typeface="Bellota Text"/>
                <a:sym typeface="Bellota Text"/>
              </a:rPr>
              <a:t>Despite being red, Mars is actually a cold place. It’s full of iron oxide dust</a:t>
            </a:r>
            <a:endParaRPr>
              <a:solidFill>
                <a:srgbClr val="F8F8F8"/>
              </a:solidFill>
              <a:latin typeface="Bellota Text"/>
              <a:ea typeface="Bellota Text"/>
              <a:cs typeface="Bellota Text"/>
              <a:sym typeface="Bellota Text"/>
            </a:endParaRPr>
          </a:p>
        </p:txBody>
      </p:sp>
      <p:sp>
        <p:nvSpPr>
          <p:cNvPr id="755" name="Google Shape;755;p53"/>
          <p:cNvSpPr txBox="1"/>
          <p:nvPr/>
        </p:nvSpPr>
        <p:spPr>
          <a:xfrm>
            <a:off x="5216100" y="1224500"/>
            <a:ext cx="3207900" cy="4872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800">
                <a:solidFill>
                  <a:srgbClr val="F8F8F8"/>
                </a:solidFill>
                <a:latin typeface="Sora SemiBold"/>
                <a:ea typeface="Sora SemiBold"/>
                <a:cs typeface="Sora SemiBold"/>
                <a:sym typeface="Sora SemiBold"/>
              </a:rPr>
              <a:t>NASA (USA)</a:t>
            </a:r>
            <a:endParaRPr sz="1800">
              <a:solidFill>
                <a:srgbClr val="F8F8F8"/>
              </a:solidFill>
              <a:latin typeface="Sora SemiBold"/>
              <a:ea typeface="Sora SemiBold"/>
              <a:cs typeface="Sora SemiBold"/>
              <a:sym typeface="Sora SemiBold"/>
            </a:endParaRPr>
          </a:p>
        </p:txBody>
      </p:sp>
      <p:sp>
        <p:nvSpPr>
          <p:cNvPr id="756" name="Google Shape;756;p53"/>
          <p:cNvSpPr txBox="1"/>
          <p:nvPr/>
        </p:nvSpPr>
        <p:spPr>
          <a:xfrm>
            <a:off x="5216100" y="2361599"/>
            <a:ext cx="3207900" cy="4872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800">
                <a:solidFill>
                  <a:schemeClr val="lt1"/>
                </a:solidFill>
                <a:latin typeface="Sora SemiBold"/>
                <a:ea typeface="Sora SemiBold"/>
                <a:cs typeface="Sora SemiBold"/>
                <a:sym typeface="Sora SemiBold"/>
              </a:rPr>
              <a:t>Roscosmos (Russia)</a:t>
            </a:r>
            <a:endParaRPr sz="1800">
              <a:solidFill>
                <a:srgbClr val="F8F8F8"/>
              </a:solidFill>
              <a:latin typeface="Sora SemiBold"/>
              <a:ea typeface="Sora SemiBold"/>
              <a:cs typeface="Sora SemiBold"/>
              <a:sym typeface="Sora SemiBold"/>
            </a:endParaRPr>
          </a:p>
        </p:txBody>
      </p:sp>
      <p:sp>
        <p:nvSpPr>
          <p:cNvPr id="757" name="Google Shape;757;p53"/>
          <p:cNvSpPr txBox="1"/>
          <p:nvPr/>
        </p:nvSpPr>
        <p:spPr>
          <a:xfrm>
            <a:off x="5216100" y="3498698"/>
            <a:ext cx="3207900" cy="4872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800">
                <a:solidFill>
                  <a:srgbClr val="F8F8F8"/>
                </a:solidFill>
                <a:latin typeface="Sora SemiBold"/>
                <a:ea typeface="Sora SemiBold"/>
                <a:cs typeface="Sora SemiBold"/>
                <a:sym typeface="Sora SemiBold"/>
              </a:rPr>
              <a:t>ESA (Europe)</a:t>
            </a:r>
            <a:endParaRPr sz="1800">
              <a:solidFill>
                <a:srgbClr val="F8F8F8"/>
              </a:solidFill>
              <a:latin typeface="Sora SemiBold"/>
              <a:ea typeface="Sora SemiBold"/>
              <a:cs typeface="Sora SemiBold"/>
              <a:sym typeface="Sora SemiBold"/>
            </a:endParaRPr>
          </a:p>
        </p:txBody>
      </p:sp>
      <p:cxnSp>
        <p:nvCxnSpPr>
          <p:cNvPr id="758" name="Google Shape;758;p53"/>
          <p:cNvCxnSpPr>
            <a:stCxn id="755" idx="1"/>
            <a:endCxn id="751" idx="0"/>
          </p:cNvCxnSpPr>
          <p:nvPr/>
        </p:nvCxnSpPr>
        <p:spPr>
          <a:xfrm flipH="1">
            <a:off x="1629300" y="1468100"/>
            <a:ext cx="3586800" cy="751200"/>
          </a:xfrm>
          <a:prstGeom prst="bentConnector2">
            <a:avLst/>
          </a:prstGeom>
          <a:noFill/>
          <a:ln w="9525" cap="flat" cmpd="sng">
            <a:solidFill>
              <a:schemeClr val="lt1"/>
            </a:solidFill>
            <a:prstDash val="solid"/>
            <a:round/>
            <a:headEnd type="none" w="med" len="med"/>
            <a:tailEnd type="none" w="med" len="med"/>
          </a:ln>
        </p:spPr>
      </p:cxnSp>
      <p:cxnSp>
        <p:nvCxnSpPr>
          <p:cNvPr id="759" name="Google Shape;759;p53"/>
          <p:cNvCxnSpPr>
            <a:stCxn id="756" idx="1"/>
            <a:endCxn id="749" idx="6"/>
          </p:cNvCxnSpPr>
          <p:nvPr/>
        </p:nvCxnSpPr>
        <p:spPr>
          <a:xfrm rot="10800000">
            <a:off x="2909100" y="2175599"/>
            <a:ext cx="2307000" cy="429600"/>
          </a:xfrm>
          <a:prstGeom prst="bentConnector3">
            <a:avLst>
              <a:gd name="adj1" fmla="val 50000"/>
            </a:avLst>
          </a:prstGeom>
          <a:noFill/>
          <a:ln w="9525" cap="flat" cmpd="sng">
            <a:solidFill>
              <a:schemeClr val="lt1"/>
            </a:solidFill>
            <a:prstDash val="solid"/>
            <a:round/>
            <a:headEnd type="none" w="med" len="med"/>
            <a:tailEnd type="none" w="med" len="med"/>
          </a:ln>
        </p:spPr>
      </p:cxnSp>
      <p:cxnSp>
        <p:nvCxnSpPr>
          <p:cNvPr id="760" name="Google Shape;760;p53"/>
          <p:cNvCxnSpPr>
            <a:stCxn id="750" idx="6"/>
            <a:endCxn id="757" idx="1"/>
          </p:cNvCxnSpPr>
          <p:nvPr/>
        </p:nvCxnSpPr>
        <p:spPr>
          <a:xfrm>
            <a:off x="2478209" y="2366363"/>
            <a:ext cx="2737800" cy="1375800"/>
          </a:xfrm>
          <a:prstGeom prst="bentConnector3">
            <a:avLst>
              <a:gd name="adj1" fmla="val 50002"/>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41"/>
        <p:cNvGrpSpPr/>
        <p:nvPr/>
      </p:nvGrpSpPr>
      <p:grpSpPr>
        <a:xfrm>
          <a:off x="0" y="0"/>
          <a:ext cx="0" cy="0"/>
          <a:chOff x="0" y="0"/>
          <a:chExt cx="0" cy="0"/>
        </a:xfrm>
      </p:grpSpPr>
      <p:pic>
        <p:nvPicPr>
          <p:cNvPr id="648" name="Google Shape;648;p49"/>
          <p:cNvPicPr preferRelativeResize="0"/>
          <p:nvPr/>
        </p:nvPicPr>
        <p:blipFill rotWithShape="1">
          <a:blip r:embed="rId3">
            <a:alphaModFix/>
          </a:blip>
          <a:srcRect t="179" b="179"/>
          <a:stretch/>
        </p:blipFill>
        <p:spPr>
          <a:xfrm rot="10800000" flipH="1">
            <a:off x="-847170" y="3451563"/>
            <a:ext cx="2537452" cy="2528317"/>
          </a:xfrm>
          <a:prstGeom prst="rect">
            <a:avLst/>
          </a:prstGeom>
          <a:noFill/>
          <a:ln>
            <a:noFill/>
          </a:ln>
          <a:effectLst>
            <a:outerShdw blurRad="914400" dist="19050" dir="5400000" algn="bl" rotWithShape="0">
              <a:schemeClr val="lt1">
                <a:alpha val="57000"/>
              </a:schemeClr>
            </a:outerShdw>
          </a:effectLst>
        </p:spPr>
      </p:pic>
      <p:pic>
        <p:nvPicPr>
          <p:cNvPr id="649" name="Google Shape;649;p49"/>
          <p:cNvPicPr preferRelativeResize="0"/>
          <p:nvPr/>
        </p:nvPicPr>
        <p:blipFill rotWithShape="1">
          <a:blip r:embed="rId4">
            <a:alphaModFix/>
          </a:blip>
          <a:srcRect l="79" r="79"/>
          <a:stretch/>
        </p:blipFill>
        <p:spPr>
          <a:xfrm>
            <a:off x="5830734" y="-1715320"/>
            <a:ext cx="4694948" cy="4702648"/>
          </a:xfrm>
          <a:prstGeom prst="rect">
            <a:avLst/>
          </a:prstGeom>
          <a:noFill/>
          <a:ln>
            <a:noFill/>
          </a:ln>
          <a:effectLst>
            <a:outerShdw blurRad="485775" dist="19050" dir="5400000" algn="bl" rotWithShape="0">
              <a:schemeClr val="lt1">
                <a:alpha val="57000"/>
              </a:schemeClr>
            </a:outerShdw>
          </a:effectLst>
        </p:spPr>
      </p:pic>
      <p:sp>
        <p:nvSpPr>
          <p:cNvPr id="14" name="Title 13">
            <a:extLst>
              <a:ext uri="{FF2B5EF4-FFF2-40B4-BE49-F238E27FC236}">
                <a16:creationId xmlns:a16="http://schemas.microsoft.com/office/drawing/2014/main" id="{67657FFA-B5DA-2253-6B4B-26A795C2CAC7}"/>
              </a:ext>
            </a:extLst>
          </p:cNvPr>
          <p:cNvSpPr>
            <a:spLocks noGrp="1"/>
          </p:cNvSpPr>
          <p:nvPr>
            <p:ph type="ctrTitle"/>
          </p:nvPr>
        </p:nvSpPr>
        <p:spPr>
          <a:xfrm>
            <a:off x="709175" y="609600"/>
            <a:ext cx="2460745" cy="1226820"/>
          </a:xfrm>
        </p:spPr>
        <p:txBody>
          <a:bodyPr/>
          <a:lstStyle/>
          <a:p>
            <a:r>
              <a:rPr lang="en-IN" dirty="0"/>
              <a:t>04</a:t>
            </a:r>
          </a:p>
        </p:txBody>
      </p:sp>
      <p:sp>
        <p:nvSpPr>
          <p:cNvPr id="15" name="Subtitle 14">
            <a:extLst>
              <a:ext uri="{FF2B5EF4-FFF2-40B4-BE49-F238E27FC236}">
                <a16:creationId xmlns:a16="http://schemas.microsoft.com/office/drawing/2014/main" id="{8F2EA3E3-14D7-A09B-B776-8027A0E49517}"/>
              </a:ext>
            </a:extLst>
          </p:cNvPr>
          <p:cNvSpPr>
            <a:spLocks noGrp="1"/>
          </p:cNvSpPr>
          <p:nvPr>
            <p:ph type="subTitle" idx="1"/>
          </p:nvPr>
        </p:nvSpPr>
        <p:spPr>
          <a:xfrm>
            <a:off x="882967" y="2415540"/>
            <a:ext cx="4860600" cy="891541"/>
          </a:xfrm>
        </p:spPr>
        <p:txBody>
          <a:bodyPr/>
          <a:lstStyle/>
          <a:p>
            <a:r>
              <a:rPr lang="en-IN" sz="4000" b="0" i="0" dirty="0">
                <a:solidFill>
                  <a:schemeClr val="accent5"/>
                </a:solidFill>
                <a:effectLst/>
                <a:latin typeface="Söhne"/>
              </a:rPr>
              <a:t>User Authentication</a:t>
            </a:r>
            <a:endParaRPr lang="en-IN" sz="4000" dirty="0">
              <a:solidFill>
                <a:schemeClr val="accent5"/>
              </a:solidFill>
            </a:endParaRPr>
          </a:p>
          <a:p>
            <a:endParaRPr lang="en-IN"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pic>
        <p:nvPicPr>
          <p:cNvPr id="674" name="Google Shape;674;p51"/>
          <p:cNvPicPr preferRelativeResize="0"/>
          <p:nvPr/>
        </p:nvPicPr>
        <p:blipFill>
          <a:blip r:embed="rId3">
            <a:alphaModFix/>
          </a:blip>
          <a:stretch>
            <a:fillRect/>
          </a:stretch>
        </p:blipFill>
        <p:spPr>
          <a:xfrm>
            <a:off x="6830623" y="-1454612"/>
            <a:ext cx="4188677" cy="4188677"/>
          </a:xfrm>
          <a:prstGeom prst="rect">
            <a:avLst/>
          </a:prstGeom>
          <a:noFill/>
          <a:ln>
            <a:noFill/>
          </a:ln>
          <a:effectLst>
            <a:outerShdw blurRad="771525" algn="bl" rotWithShape="0">
              <a:schemeClr val="lt1">
                <a:alpha val="60000"/>
              </a:schemeClr>
            </a:outerShdw>
          </a:effectLst>
        </p:spPr>
      </p:pic>
      <p:grpSp>
        <p:nvGrpSpPr>
          <p:cNvPr id="677" name="Google Shape;677;p51"/>
          <p:cNvGrpSpPr/>
          <p:nvPr/>
        </p:nvGrpSpPr>
        <p:grpSpPr>
          <a:xfrm>
            <a:off x="4023777" y="2516294"/>
            <a:ext cx="3406198" cy="2488378"/>
            <a:chOff x="4705075" y="1310075"/>
            <a:chExt cx="3470400" cy="2535281"/>
          </a:xfrm>
        </p:grpSpPr>
        <p:sp>
          <p:nvSpPr>
            <p:cNvPr id="678" name="Google Shape;678;p51"/>
            <p:cNvSpPr/>
            <p:nvPr/>
          </p:nvSpPr>
          <p:spPr>
            <a:xfrm>
              <a:off x="4705075" y="1310075"/>
              <a:ext cx="3470400" cy="2184300"/>
            </a:xfrm>
            <a:prstGeom prst="roundRect">
              <a:avLst>
                <a:gd name="adj" fmla="val 2466"/>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ellota Text"/>
                <a:ea typeface="Bellota Text"/>
                <a:cs typeface="Bellota Text"/>
                <a:sym typeface="Bellota Text"/>
              </a:endParaRPr>
            </a:p>
          </p:txBody>
        </p:sp>
        <p:sp>
          <p:nvSpPr>
            <p:cNvPr id="679" name="Google Shape;679;p51"/>
            <p:cNvSpPr/>
            <p:nvPr/>
          </p:nvSpPr>
          <p:spPr>
            <a:xfrm>
              <a:off x="5932113" y="3731306"/>
              <a:ext cx="1015467" cy="114050"/>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1"/>
            <p:cNvSpPr/>
            <p:nvPr/>
          </p:nvSpPr>
          <p:spPr>
            <a:xfrm>
              <a:off x="6128963" y="3494300"/>
              <a:ext cx="622500" cy="237000"/>
            </a:xfrm>
            <a:prstGeom prst="trapezoid">
              <a:avLst>
                <a:gd name="adj" fmla="val 56825"/>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ellota Text"/>
                <a:ea typeface="Bellota Text"/>
                <a:cs typeface="Bellota Text"/>
                <a:sym typeface="Bellota Text"/>
              </a:endParaRPr>
            </a:p>
          </p:txBody>
        </p:sp>
      </p:grpSp>
      <p:pic>
        <p:nvPicPr>
          <p:cNvPr id="3" name="Picture 2">
            <a:extLst>
              <a:ext uri="{FF2B5EF4-FFF2-40B4-BE49-F238E27FC236}">
                <a16:creationId xmlns:a16="http://schemas.microsoft.com/office/drawing/2014/main" id="{BDDB10BF-B4EE-1F9F-813F-374B72012596}"/>
              </a:ext>
            </a:extLst>
          </p:cNvPr>
          <p:cNvPicPr>
            <a:picLocks noChangeAspect="1"/>
          </p:cNvPicPr>
          <p:nvPr/>
        </p:nvPicPr>
        <p:blipFill>
          <a:blip r:embed="rId4"/>
          <a:stretch>
            <a:fillRect/>
          </a:stretch>
        </p:blipFill>
        <p:spPr>
          <a:xfrm>
            <a:off x="4114797" y="2605206"/>
            <a:ext cx="3223315" cy="1965994"/>
          </a:xfrm>
          <a:prstGeom prst="rect">
            <a:avLst/>
          </a:prstGeom>
        </p:spPr>
      </p:pic>
      <p:cxnSp>
        <p:nvCxnSpPr>
          <p:cNvPr id="9" name="Straight Arrow Connector 8">
            <a:extLst>
              <a:ext uri="{FF2B5EF4-FFF2-40B4-BE49-F238E27FC236}">
                <a16:creationId xmlns:a16="http://schemas.microsoft.com/office/drawing/2014/main" id="{7186856E-684D-8714-DB76-D227B0D57067}"/>
              </a:ext>
            </a:extLst>
          </p:cNvPr>
          <p:cNvCxnSpPr/>
          <p:nvPr/>
        </p:nvCxnSpPr>
        <p:spPr>
          <a:xfrm flipH="1" flipV="1">
            <a:off x="2758440" y="1447800"/>
            <a:ext cx="3832860" cy="1286265"/>
          </a:xfrm>
          <a:prstGeom prst="straightConnector1">
            <a:avLst/>
          </a:prstGeom>
          <a:ln w="9525" cap="flat" cmpd="sng" algn="ctr">
            <a:solidFill>
              <a:srgbClr val="FFFF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pic>
        <p:nvPicPr>
          <p:cNvPr id="11" name="Picture 10">
            <a:extLst>
              <a:ext uri="{FF2B5EF4-FFF2-40B4-BE49-F238E27FC236}">
                <a16:creationId xmlns:a16="http://schemas.microsoft.com/office/drawing/2014/main" id="{3FF58747-0B9E-F488-EA8F-5BAE61C74177}"/>
              </a:ext>
            </a:extLst>
          </p:cNvPr>
          <p:cNvPicPr>
            <a:picLocks noChangeAspect="1"/>
          </p:cNvPicPr>
          <p:nvPr/>
        </p:nvPicPr>
        <p:blipFill>
          <a:blip r:embed="rId5"/>
          <a:stretch>
            <a:fillRect/>
          </a:stretch>
        </p:blipFill>
        <p:spPr>
          <a:xfrm>
            <a:off x="739140" y="662940"/>
            <a:ext cx="1899638" cy="94488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Title 11">
            <a:extLst>
              <a:ext uri="{FF2B5EF4-FFF2-40B4-BE49-F238E27FC236}">
                <a16:creationId xmlns:a16="http://schemas.microsoft.com/office/drawing/2014/main" id="{0C0F3660-0C20-276B-894D-E302BB6E5410}"/>
              </a:ext>
            </a:extLst>
          </p:cNvPr>
          <p:cNvSpPr>
            <a:spLocks noGrp="1"/>
          </p:cNvSpPr>
          <p:nvPr>
            <p:ph type="ctrTitle"/>
          </p:nvPr>
        </p:nvSpPr>
        <p:spPr>
          <a:xfrm>
            <a:off x="93144" y="2164062"/>
            <a:ext cx="3691310" cy="2628917"/>
          </a:xfrm>
        </p:spPr>
        <p:txBody>
          <a:bodyPr/>
          <a:lstStyle/>
          <a:p>
            <a:r>
              <a:rPr lang="en-IN" sz="1800" b="0" i="0" dirty="0">
                <a:solidFill>
                  <a:schemeClr val="accent4"/>
                </a:solidFill>
                <a:effectLst/>
                <a:latin typeface="Söhne"/>
              </a:rPr>
              <a:t>A login tab typically refers to a user interface element on a website or application that allows users to sign in to their accounts. The login tab is often located prominently on the homepage or at the top of the screen and usually consists of a text field for entering a username or email address and a password field for entering a password.</a:t>
            </a:r>
            <a:endParaRPr lang="en-IN" sz="1800" dirty="0">
              <a:solidFill>
                <a:schemeClr val="accent4"/>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pic>
        <p:nvPicPr>
          <p:cNvPr id="7" name="Picture 6">
            <a:extLst>
              <a:ext uri="{FF2B5EF4-FFF2-40B4-BE49-F238E27FC236}">
                <a16:creationId xmlns:a16="http://schemas.microsoft.com/office/drawing/2014/main" id="{1DCC87EF-C77E-4614-5FD9-55DA482D0AB5}"/>
              </a:ext>
            </a:extLst>
          </p:cNvPr>
          <p:cNvPicPr>
            <a:picLocks noChangeAspect="1"/>
          </p:cNvPicPr>
          <p:nvPr/>
        </p:nvPicPr>
        <p:blipFill rotWithShape="1">
          <a:blip r:embed="rId3"/>
          <a:srcRect l="6410" t="6511" r="5365" b="6163"/>
          <a:stretch/>
        </p:blipFill>
        <p:spPr>
          <a:xfrm>
            <a:off x="3802380" y="662940"/>
            <a:ext cx="4754880" cy="3832860"/>
          </a:xfrm>
          <a:prstGeom prst="rect">
            <a:avLst/>
          </a:prstGeom>
        </p:spPr>
      </p:pic>
      <p:sp>
        <p:nvSpPr>
          <p:cNvPr id="8" name="Title 7">
            <a:extLst>
              <a:ext uri="{FF2B5EF4-FFF2-40B4-BE49-F238E27FC236}">
                <a16:creationId xmlns:a16="http://schemas.microsoft.com/office/drawing/2014/main" id="{EF5C367C-C868-D1B1-FAAF-7DE7D452A23A}"/>
              </a:ext>
            </a:extLst>
          </p:cNvPr>
          <p:cNvSpPr>
            <a:spLocks noGrp="1"/>
          </p:cNvSpPr>
          <p:nvPr>
            <p:ph type="ctrTitle"/>
          </p:nvPr>
        </p:nvSpPr>
        <p:spPr>
          <a:xfrm>
            <a:off x="709175" y="769620"/>
            <a:ext cx="2948425" cy="3604260"/>
          </a:xfrm>
        </p:spPr>
        <p:txBody>
          <a:bodyPr/>
          <a:lstStyle/>
          <a:p>
            <a:r>
              <a:rPr lang="en-IN" sz="1800" b="0" i="0" dirty="0">
                <a:solidFill>
                  <a:schemeClr val="accent5"/>
                </a:solidFill>
                <a:effectLst/>
                <a:latin typeface="Söhne"/>
              </a:rPr>
              <a:t>Once users enter their credentials and click the "Login" button, the system verifies their information and, if correct, grants them access to their account. If the credentials are incorrect, an error message is usually displayed, prompting users to try again.</a:t>
            </a:r>
            <a:endParaRPr lang="en-IN" sz="1800" dirty="0">
              <a:solidFill>
                <a:schemeClr val="accent5"/>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64"/>
        <p:cNvGrpSpPr/>
        <p:nvPr/>
      </p:nvGrpSpPr>
      <p:grpSpPr>
        <a:xfrm>
          <a:off x="0" y="0"/>
          <a:ext cx="0" cy="0"/>
          <a:chOff x="0" y="0"/>
          <a:chExt cx="0" cy="0"/>
        </a:xfrm>
      </p:grpSpPr>
      <p:pic>
        <p:nvPicPr>
          <p:cNvPr id="2" name="Picture 1">
            <a:extLst>
              <a:ext uri="{FF2B5EF4-FFF2-40B4-BE49-F238E27FC236}">
                <a16:creationId xmlns:a16="http://schemas.microsoft.com/office/drawing/2014/main" id="{E98C69A1-CC25-8544-C256-3CF3C30D7CEE}"/>
              </a:ext>
            </a:extLst>
          </p:cNvPr>
          <p:cNvPicPr>
            <a:picLocks noChangeAspect="1"/>
          </p:cNvPicPr>
          <p:nvPr/>
        </p:nvPicPr>
        <p:blipFill rotWithShape="1">
          <a:blip r:embed="rId3"/>
          <a:srcRect l="28847" t="14518" r="33290" b="13216"/>
          <a:stretch/>
        </p:blipFill>
        <p:spPr>
          <a:xfrm>
            <a:off x="264318" y="1614487"/>
            <a:ext cx="1935956" cy="3171825"/>
          </a:xfrm>
          <a:prstGeom prst="rect">
            <a:avLst/>
          </a:prstGeom>
        </p:spPr>
      </p:pic>
      <p:cxnSp>
        <p:nvCxnSpPr>
          <p:cNvPr id="4" name="Straight Arrow Connector 3">
            <a:extLst>
              <a:ext uri="{FF2B5EF4-FFF2-40B4-BE49-F238E27FC236}">
                <a16:creationId xmlns:a16="http://schemas.microsoft.com/office/drawing/2014/main" id="{B5D8BFA4-E7E9-A087-18EB-6A60E5710415}"/>
              </a:ext>
            </a:extLst>
          </p:cNvPr>
          <p:cNvCxnSpPr/>
          <p:nvPr/>
        </p:nvCxnSpPr>
        <p:spPr>
          <a:xfrm flipV="1">
            <a:off x="1664494" y="3343275"/>
            <a:ext cx="1707357" cy="1021556"/>
          </a:xfrm>
          <a:prstGeom prst="straightConnector1">
            <a:avLst/>
          </a:prstGeom>
          <a:ln>
            <a:solidFill>
              <a:srgbClr val="FFC000"/>
            </a:solidFill>
            <a:tailEnd type="triangle"/>
          </a:ln>
        </p:spPr>
        <p:style>
          <a:lnRef idx="2">
            <a:schemeClr val="accent1"/>
          </a:lnRef>
          <a:fillRef idx="0">
            <a:schemeClr val="accent1"/>
          </a:fillRef>
          <a:effectRef idx="1">
            <a:schemeClr val="accent1"/>
          </a:effectRef>
          <a:fontRef idx="minor">
            <a:schemeClr val="tx1"/>
          </a:fontRef>
        </p:style>
      </p:cxnSp>
      <p:pic>
        <p:nvPicPr>
          <p:cNvPr id="6" name="Picture 5">
            <a:extLst>
              <a:ext uri="{FF2B5EF4-FFF2-40B4-BE49-F238E27FC236}">
                <a16:creationId xmlns:a16="http://schemas.microsoft.com/office/drawing/2014/main" id="{D6E28425-BA13-0471-3E9B-7E42F5D88D73}"/>
              </a:ext>
            </a:extLst>
          </p:cNvPr>
          <p:cNvPicPr>
            <a:picLocks noChangeAspect="1"/>
          </p:cNvPicPr>
          <p:nvPr/>
        </p:nvPicPr>
        <p:blipFill>
          <a:blip r:embed="rId4"/>
          <a:stretch>
            <a:fillRect/>
          </a:stretch>
        </p:blipFill>
        <p:spPr>
          <a:xfrm>
            <a:off x="3407571" y="1400174"/>
            <a:ext cx="3586163" cy="3343275"/>
          </a:xfrm>
          <a:prstGeom prst="rect">
            <a:avLst/>
          </a:prstGeom>
        </p:spPr>
      </p:pic>
      <p:sp>
        <p:nvSpPr>
          <p:cNvPr id="7" name="Title 6">
            <a:extLst>
              <a:ext uri="{FF2B5EF4-FFF2-40B4-BE49-F238E27FC236}">
                <a16:creationId xmlns:a16="http://schemas.microsoft.com/office/drawing/2014/main" id="{A9A2A44D-8116-0AAC-8290-FF6F22CF8DF1}"/>
              </a:ext>
            </a:extLst>
          </p:cNvPr>
          <p:cNvSpPr>
            <a:spLocks noGrp="1"/>
          </p:cNvSpPr>
          <p:nvPr>
            <p:ph type="title"/>
          </p:nvPr>
        </p:nvSpPr>
        <p:spPr/>
        <p:txBody>
          <a:bodyPr/>
          <a:lstStyle/>
          <a:p>
            <a:r>
              <a:rPr lang="en-IN" sz="2000" dirty="0">
                <a:latin typeface="Segoe UI Variable Small Semibol" pitchFamily="2" charset="0"/>
              </a:rPr>
              <a:t>If u Want to create a Account , then click on Sign up button which is given below the login Button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56"/>
        <p:cNvGrpSpPr/>
        <p:nvPr/>
      </p:nvGrpSpPr>
      <p:grpSpPr>
        <a:xfrm>
          <a:off x="0" y="0"/>
          <a:ext cx="0" cy="0"/>
          <a:chOff x="0" y="0"/>
          <a:chExt cx="0" cy="0"/>
        </a:xfrm>
      </p:grpSpPr>
      <p:sp>
        <p:nvSpPr>
          <p:cNvPr id="457" name="Google Shape;457;p33"/>
          <p:cNvSpPr txBox="1">
            <a:spLocks noGrp="1"/>
          </p:cNvSpPr>
          <p:nvPr>
            <p:ph type="ctrTitle"/>
          </p:nvPr>
        </p:nvSpPr>
        <p:spPr>
          <a:xfrm>
            <a:off x="709175" y="1243950"/>
            <a:ext cx="4860600" cy="217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Space Exploration And Documentation</a:t>
            </a:r>
            <a:endParaRPr dirty="0"/>
          </a:p>
        </p:txBody>
      </p:sp>
      <p:grpSp>
        <p:nvGrpSpPr>
          <p:cNvPr id="460" name="Google Shape;460;p33"/>
          <p:cNvGrpSpPr/>
          <p:nvPr/>
        </p:nvGrpSpPr>
        <p:grpSpPr>
          <a:xfrm>
            <a:off x="5643454" y="1154119"/>
            <a:ext cx="4364220" cy="5685380"/>
            <a:chOff x="5643454" y="1154119"/>
            <a:chExt cx="4364220" cy="5685380"/>
          </a:xfrm>
        </p:grpSpPr>
        <p:grpSp>
          <p:nvGrpSpPr>
            <p:cNvPr id="461" name="Google Shape;461;p33"/>
            <p:cNvGrpSpPr/>
            <p:nvPr/>
          </p:nvGrpSpPr>
          <p:grpSpPr>
            <a:xfrm>
              <a:off x="5643454" y="1371349"/>
              <a:ext cx="4364220" cy="5468151"/>
              <a:chOff x="5643454" y="1371349"/>
              <a:chExt cx="4364220" cy="5468151"/>
            </a:xfrm>
          </p:grpSpPr>
          <p:pic>
            <p:nvPicPr>
              <p:cNvPr id="462" name="Google Shape;462;p33"/>
              <p:cNvPicPr preferRelativeResize="0"/>
              <p:nvPr/>
            </p:nvPicPr>
            <p:blipFill rotWithShape="1">
              <a:blip r:embed="rId3">
                <a:alphaModFix/>
              </a:blip>
              <a:srcRect l="1941" r="1941"/>
              <a:stretch/>
            </p:blipFill>
            <p:spPr>
              <a:xfrm>
                <a:off x="7175925" y="1371349"/>
                <a:ext cx="2831749" cy="2946028"/>
              </a:xfrm>
              <a:prstGeom prst="rect">
                <a:avLst/>
              </a:prstGeom>
              <a:noFill/>
              <a:ln>
                <a:noFill/>
              </a:ln>
              <a:effectLst>
                <a:outerShdw blurRad="628650" dist="19050" dir="5400000" algn="bl" rotWithShape="0">
                  <a:schemeClr val="lt1">
                    <a:alpha val="50000"/>
                  </a:schemeClr>
                </a:outerShdw>
              </a:effectLst>
            </p:spPr>
          </p:pic>
          <p:pic>
            <p:nvPicPr>
              <p:cNvPr id="463" name="Google Shape;463;p33"/>
              <p:cNvPicPr preferRelativeResize="0"/>
              <p:nvPr/>
            </p:nvPicPr>
            <p:blipFill rotWithShape="1">
              <a:blip r:embed="rId4">
                <a:alphaModFix/>
              </a:blip>
              <a:srcRect/>
              <a:stretch/>
            </p:blipFill>
            <p:spPr>
              <a:xfrm>
                <a:off x="5831825" y="2731025"/>
                <a:ext cx="4019550" cy="4108474"/>
              </a:xfrm>
              <a:prstGeom prst="rect">
                <a:avLst/>
              </a:prstGeom>
              <a:noFill/>
              <a:ln>
                <a:noFill/>
              </a:ln>
              <a:effectLst>
                <a:outerShdw blurRad="628650" dist="19050" dir="5400000" algn="bl" rotWithShape="0">
                  <a:schemeClr val="lt1">
                    <a:alpha val="50000"/>
                  </a:schemeClr>
                </a:outerShdw>
              </a:effectLst>
            </p:spPr>
          </p:pic>
          <p:pic>
            <p:nvPicPr>
              <p:cNvPr id="464" name="Google Shape;464;p33"/>
              <p:cNvPicPr preferRelativeResize="0"/>
              <p:nvPr/>
            </p:nvPicPr>
            <p:blipFill rotWithShape="1">
              <a:blip r:embed="rId5">
                <a:alphaModFix/>
              </a:blip>
              <a:srcRect t="14996" b="14989"/>
              <a:stretch/>
            </p:blipFill>
            <p:spPr>
              <a:xfrm>
                <a:off x="5643454" y="3053583"/>
                <a:ext cx="1554500" cy="1147332"/>
              </a:xfrm>
              <a:prstGeom prst="rect">
                <a:avLst/>
              </a:prstGeom>
              <a:noFill/>
              <a:ln>
                <a:noFill/>
              </a:ln>
            </p:spPr>
          </p:pic>
        </p:grpSp>
        <p:pic>
          <p:nvPicPr>
            <p:cNvPr id="465" name="Google Shape;465;p33"/>
            <p:cNvPicPr preferRelativeResize="0"/>
            <p:nvPr/>
          </p:nvPicPr>
          <p:blipFill rotWithShape="1">
            <a:blip r:embed="rId6">
              <a:alphaModFix amt="70000"/>
            </a:blip>
            <a:srcRect l="17783" r="17289" b="29681"/>
            <a:stretch/>
          </p:blipFill>
          <p:spPr>
            <a:xfrm>
              <a:off x="6047863" y="1154119"/>
              <a:ext cx="767551" cy="842383"/>
            </a:xfrm>
            <a:prstGeom prst="rect">
              <a:avLst/>
            </a:prstGeom>
            <a:noFill/>
            <a:ln>
              <a:noFill/>
            </a:ln>
          </p:spPr>
        </p:pic>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1194C-8AC6-E119-AD67-DC97468185D9}"/>
              </a:ext>
            </a:extLst>
          </p:cNvPr>
          <p:cNvSpPr>
            <a:spLocks noGrp="1"/>
          </p:cNvSpPr>
          <p:nvPr>
            <p:ph type="title"/>
          </p:nvPr>
        </p:nvSpPr>
        <p:spPr>
          <a:xfrm>
            <a:off x="1054612" y="1042239"/>
            <a:ext cx="3285600" cy="1048500"/>
          </a:xfrm>
        </p:spPr>
        <p:txBody>
          <a:bodyPr/>
          <a:lstStyle/>
          <a:p>
            <a:r>
              <a:rPr lang="en-IN" sz="4400" dirty="0"/>
              <a:t>05</a:t>
            </a:r>
          </a:p>
        </p:txBody>
      </p:sp>
      <p:sp>
        <p:nvSpPr>
          <p:cNvPr id="3" name="Subtitle 2">
            <a:extLst>
              <a:ext uri="{FF2B5EF4-FFF2-40B4-BE49-F238E27FC236}">
                <a16:creationId xmlns:a16="http://schemas.microsoft.com/office/drawing/2014/main" id="{4927CE99-FF82-3AFA-DFC4-3EB27A71A5A5}"/>
              </a:ext>
            </a:extLst>
          </p:cNvPr>
          <p:cNvSpPr>
            <a:spLocks noGrp="1"/>
          </p:cNvSpPr>
          <p:nvPr>
            <p:ph type="subTitle" idx="1"/>
          </p:nvPr>
        </p:nvSpPr>
        <p:spPr>
          <a:xfrm>
            <a:off x="1704692" y="2671762"/>
            <a:ext cx="4303201" cy="1048500"/>
          </a:xfrm>
        </p:spPr>
        <p:txBody>
          <a:bodyPr/>
          <a:lstStyle/>
          <a:p>
            <a:r>
              <a:rPr lang="en-IN" sz="2800" b="1" dirty="0"/>
              <a:t>Mobile Application Development</a:t>
            </a:r>
          </a:p>
        </p:txBody>
      </p:sp>
    </p:spTree>
    <p:extLst>
      <p:ext uri="{BB962C8B-B14F-4D97-AF65-F5344CB8AC3E}">
        <p14:creationId xmlns:p14="http://schemas.microsoft.com/office/powerpoint/2010/main" val="41816131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pic>
        <p:nvPicPr>
          <p:cNvPr id="7" name="Picture 6">
            <a:extLst>
              <a:ext uri="{FF2B5EF4-FFF2-40B4-BE49-F238E27FC236}">
                <a16:creationId xmlns:a16="http://schemas.microsoft.com/office/drawing/2014/main" id="{7AEF0B63-41E5-3C2D-0904-ABD0F7E226D2}"/>
              </a:ext>
            </a:extLst>
          </p:cNvPr>
          <p:cNvPicPr>
            <a:picLocks noChangeAspect="1"/>
          </p:cNvPicPr>
          <p:nvPr/>
        </p:nvPicPr>
        <p:blipFill>
          <a:blip r:embed="rId3"/>
          <a:stretch>
            <a:fillRect/>
          </a:stretch>
        </p:blipFill>
        <p:spPr>
          <a:xfrm>
            <a:off x="1150374" y="996235"/>
            <a:ext cx="2138516" cy="3329477"/>
          </a:xfrm>
          <a:prstGeom prst="rect">
            <a:avLst/>
          </a:prstGeom>
        </p:spPr>
      </p:pic>
      <p:sp>
        <p:nvSpPr>
          <p:cNvPr id="689" name="Google Shape;689;p52"/>
          <p:cNvSpPr/>
          <p:nvPr/>
        </p:nvSpPr>
        <p:spPr>
          <a:xfrm>
            <a:off x="995516" y="817787"/>
            <a:ext cx="2403987" cy="3864825"/>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2"/>
          <p:cNvSpPr/>
          <p:nvPr/>
        </p:nvSpPr>
        <p:spPr>
          <a:xfrm>
            <a:off x="1981786" y="4431303"/>
            <a:ext cx="431446" cy="145719"/>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 name="Straight Arrow Connector 2">
            <a:extLst>
              <a:ext uri="{FF2B5EF4-FFF2-40B4-BE49-F238E27FC236}">
                <a16:creationId xmlns:a16="http://schemas.microsoft.com/office/drawing/2014/main" id="{D602EFAD-CA45-080B-138B-CC956089BD15}"/>
              </a:ext>
            </a:extLst>
          </p:cNvPr>
          <p:cNvCxnSpPr/>
          <p:nvPr/>
        </p:nvCxnSpPr>
        <p:spPr>
          <a:xfrm flipH="1">
            <a:off x="1555955" y="1659194"/>
            <a:ext cx="3111910" cy="912556"/>
          </a:xfrm>
          <a:prstGeom prst="straightConnector1">
            <a:avLst/>
          </a:prstGeom>
          <a:ln>
            <a:solidFill>
              <a:srgbClr val="FFFF00"/>
            </a:solidFill>
            <a:tailEnd type="triangle"/>
          </a:ln>
        </p:spPr>
        <p:style>
          <a:lnRef idx="2">
            <a:schemeClr val="accent1"/>
          </a:lnRef>
          <a:fillRef idx="0">
            <a:schemeClr val="accent1"/>
          </a:fillRef>
          <a:effectRef idx="1">
            <a:schemeClr val="accent1"/>
          </a:effectRef>
          <a:fontRef idx="minor">
            <a:schemeClr val="tx1"/>
          </a:fontRef>
        </p:style>
      </p:cxnSp>
      <p:pic>
        <p:nvPicPr>
          <p:cNvPr id="5" name="Picture 4">
            <a:extLst>
              <a:ext uri="{FF2B5EF4-FFF2-40B4-BE49-F238E27FC236}">
                <a16:creationId xmlns:a16="http://schemas.microsoft.com/office/drawing/2014/main" id="{9A083F2F-19BC-75C2-C0F9-922BAF630F1B}"/>
              </a:ext>
            </a:extLst>
          </p:cNvPr>
          <p:cNvPicPr>
            <a:picLocks noChangeAspect="1"/>
          </p:cNvPicPr>
          <p:nvPr/>
        </p:nvPicPr>
        <p:blipFill rotWithShape="1">
          <a:blip r:embed="rId3"/>
          <a:srcRect l="-1254" t="43298" r="76423" b="44803"/>
          <a:stretch/>
        </p:blipFill>
        <p:spPr>
          <a:xfrm>
            <a:off x="4807975" y="817787"/>
            <a:ext cx="1069258" cy="988141"/>
          </a:xfrm>
          <a:prstGeom prst="rect">
            <a:avLst/>
          </a:prstGeom>
        </p:spPr>
      </p:pic>
      <p:sp>
        <p:nvSpPr>
          <p:cNvPr id="6" name="Title 5">
            <a:extLst>
              <a:ext uri="{FF2B5EF4-FFF2-40B4-BE49-F238E27FC236}">
                <a16:creationId xmlns:a16="http://schemas.microsoft.com/office/drawing/2014/main" id="{F79A4BFE-6E8A-819D-AC59-78E3EF50EE9A}"/>
              </a:ext>
            </a:extLst>
          </p:cNvPr>
          <p:cNvSpPr>
            <a:spLocks noGrp="1"/>
          </p:cNvSpPr>
          <p:nvPr>
            <p:ph type="ctrTitle"/>
          </p:nvPr>
        </p:nvSpPr>
        <p:spPr>
          <a:xfrm>
            <a:off x="3946446" y="2315496"/>
            <a:ext cx="4860600" cy="2418736"/>
          </a:xfrm>
        </p:spPr>
        <p:txBody>
          <a:bodyPr/>
          <a:lstStyle/>
          <a:p>
            <a:r>
              <a:rPr lang="en-IN" sz="1100" b="0" i="0" dirty="0">
                <a:solidFill>
                  <a:schemeClr val="accent4"/>
                </a:solidFill>
                <a:effectLst/>
                <a:latin typeface="Söhne"/>
              </a:rPr>
              <a:t>For mobile app development, you'll need to choose a platform (iOS, Android, or both) and a development approach (native, hybrid, or cross-platform). Here's a general overview:</a:t>
            </a:r>
            <a:br>
              <a:rPr lang="en-IN" sz="1100" b="0" i="0" dirty="0">
                <a:solidFill>
                  <a:schemeClr val="accent4"/>
                </a:solidFill>
                <a:effectLst/>
                <a:latin typeface="Söhne"/>
              </a:rPr>
            </a:br>
            <a:r>
              <a:rPr lang="en-IN" sz="1100" b="1" i="0" dirty="0">
                <a:solidFill>
                  <a:schemeClr val="accent4"/>
                </a:solidFill>
                <a:effectLst/>
                <a:latin typeface="Söhne"/>
              </a:rPr>
              <a:t>Platform</a:t>
            </a:r>
            <a:r>
              <a:rPr lang="en-IN" sz="1100" b="0" i="0" dirty="0">
                <a:solidFill>
                  <a:schemeClr val="accent4"/>
                </a:solidFill>
                <a:effectLst/>
                <a:latin typeface="Söhne"/>
              </a:rPr>
              <a:t>: Decide whether you want to develop for iOS, Android, or both. Each platform has its own programming languages (Swift or Objective-C for iOS, Java or Kotlin for Android) and development environments (Xcode for iOS, Android Studio for Android).</a:t>
            </a:r>
            <a:br>
              <a:rPr lang="en-IN" sz="1100" b="0" i="0" dirty="0">
                <a:solidFill>
                  <a:schemeClr val="accent4"/>
                </a:solidFill>
                <a:effectLst/>
                <a:latin typeface="Söhne"/>
              </a:rPr>
            </a:br>
            <a:r>
              <a:rPr lang="en-IN" sz="1100" b="1" i="0" dirty="0">
                <a:solidFill>
                  <a:srgbClr val="FFFF00"/>
                </a:solidFill>
                <a:effectLst/>
                <a:latin typeface="Söhne"/>
              </a:rPr>
              <a:t>Development Approach</a:t>
            </a:r>
            <a:r>
              <a:rPr lang="en-IN" sz="1100" b="0" i="0" dirty="0">
                <a:solidFill>
                  <a:srgbClr val="FFFF00"/>
                </a:solidFill>
                <a:effectLst/>
                <a:latin typeface="Söhne"/>
              </a:rPr>
              <a:t>:</a:t>
            </a:r>
            <a:br>
              <a:rPr lang="en-IN" sz="1100" b="0" i="0" dirty="0">
                <a:solidFill>
                  <a:schemeClr val="accent4"/>
                </a:solidFill>
                <a:effectLst/>
                <a:latin typeface="Söhne"/>
              </a:rPr>
            </a:br>
            <a:r>
              <a:rPr lang="en-IN" sz="1100" b="1" i="0" dirty="0">
                <a:solidFill>
                  <a:schemeClr val="accent4"/>
                </a:solidFill>
                <a:effectLst/>
                <a:latin typeface="Söhne"/>
              </a:rPr>
              <a:t>Native</a:t>
            </a:r>
            <a:r>
              <a:rPr lang="en-IN" sz="1100" b="0" i="0" dirty="0">
                <a:solidFill>
                  <a:schemeClr val="accent4"/>
                </a:solidFill>
                <a:effectLst/>
                <a:latin typeface="Söhne"/>
              </a:rPr>
              <a:t>: Develop separate apps for each platform using their native languages and APIs. Provides the best performance and access to all platform features but requires more resources.</a:t>
            </a:r>
            <a:br>
              <a:rPr lang="en-IN" sz="1100" b="0" i="0" dirty="0">
                <a:solidFill>
                  <a:schemeClr val="accent4"/>
                </a:solidFill>
                <a:effectLst/>
                <a:latin typeface="Söhne"/>
              </a:rPr>
            </a:br>
            <a:r>
              <a:rPr lang="en-IN" sz="1100" b="1" i="0" dirty="0">
                <a:solidFill>
                  <a:schemeClr val="accent4"/>
                </a:solidFill>
                <a:effectLst/>
                <a:latin typeface="Söhne"/>
              </a:rPr>
              <a:t>Hybrid</a:t>
            </a:r>
            <a:r>
              <a:rPr lang="en-IN" sz="1100" b="0" i="0" dirty="0">
                <a:solidFill>
                  <a:schemeClr val="accent4"/>
                </a:solidFill>
                <a:effectLst/>
                <a:latin typeface="Söhne"/>
              </a:rPr>
              <a:t>: Use web technologies (HTML, CSS, JavaScript) wrapped in a native container. Allows for faster development and code reuse but may have performance limitations.</a:t>
            </a:r>
            <a:br>
              <a:rPr lang="en-IN" sz="1100" b="0" i="0" dirty="0">
                <a:solidFill>
                  <a:schemeClr val="accent4"/>
                </a:solidFill>
                <a:effectLst/>
                <a:latin typeface="Söhne"/>
              </a:rPr>
            </a:br>
            <a:endParaRPr lang="en-IN" sz="1100" dirty="0">
              <a:solidFill>
                <a:schemeClr val="accent4"/>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14CFD-8D82-1686-5A7E-3E2C74652B7F}"/>
              </a:ext>
            </a:extLst>
          </p:cNvPr>
          <p:cNvSpPr>
            <a:spLocks noGrp="1"/>
          </p:cNvSpPr>
          <p:nvPr>
            <p:ph type="title"/>
          </p:nvPr>
        </p:nvSpPr>
        <p:spPr>
          <a:xfrm>
            <a:off x="926025" y="1027950"/>
            <a:ext cx="3285600" cy="1048500"/>
          </a:xfrm>
        </p:spPr>
        <p:txBody>
          <a:bodyPr/>
          <a:lstStyle/>
          <a:p>
            <a:r>
              <a:rPr lang="en-IN" sz="4000" dirty="0"/>
              <a:t>06</a:t>
            </a:r>
          </a:p>
        </p:txBody>
      </p:sp>
      <p:sp>
        <p:nvSpPr>
          <p:cNvPr id="3" name="Subtitle 2">
            <a:extLst>
              <a:ext uri="{FF2B5EF4-FFF2-40B4-BE49-F238E27FC236}">
                <a16:creationId xmlns:a16="http://schemas.microsoft.com/office/drawing/2014/main" id="{409E1E2B-346D-5538-B9C3-E890DD6719F3}"/>
              </a:ext>
            </a:extLst>
          </p:cNvPr>
          <p:cNvSpPr>
            <a:spLocks noGrp="1"/>
          </p:cNvSpPr>
          <p:nvPr>
            <p:ph type="subTitle" idx="1"/>
          </p:nvPr>
        </p:nvSpPr>
        <p:spPr>
          <a:xfrm>
            <a:off x="926025" y="2495549"/>
            <a:ext cx="4238906" cy="1376363"/>
          </a:xfrm>
        </p:spPr>
        <p:txBody>
          <a:bodyPr/>
          <a:lstStyle/>
          <a:p>
            <a:r>
              <a:rPr lang="en-IN" sz="4400" b="1" dirty="0"/>
              <a:t>   Conclusion</a:t>
            </a:r>
          </a:p>
        </p:txBody>
      </p:sp>
    </p:spTree>
    <p:extLst>
      <p:ext uri="{BB962C8B-B14F-4D97-AF65-F5344CB8AC3E}">
        <p14:creationId xmlns:p14="http://schemas.microsoft.com/office/powerpoint/2010/main" val="7325412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 name="Title 7">
            <a:extLst>
              <a:ext uri="{FF2B5EF4-FFF2-40B4-BE49-F238E27FC236}">
                <a16:creationId xmlns:a16="http://schemas.microsoft.com/office/drawing/2014/main" id="{EC45ED5B-A81E-DA82-7B09-CB3990B531DF}"/>
              </a:ext>
            </a:extLst>
          </p:cNvPr>
          <p:cNvSpPr>
            <a:spLocks noGrp="1"/>
          </p:cNvSpPr>
          <p:nvPr>
            <p:ph type="title"/>
          </p:nvPr>
        </p:nvSpPr>
        <p:spPr>
          <a:xfrm>
            <a:off x="815865" y="894850"/>
            <a:ext cx="7704000" cy="572700"/>
          </a:xfrm>
        </p:spPr>
        <p:txBody>
          <a:bodyPr/>
          <a:lstStyle/>
          <a:p>
            <a:r>
              <a:rPr lang="en-US" sz="2400" dirty="0">
                <a:latin typeface="Berlin Sans FB" pitchFamily="34" charset="0"/>
              </a:rPr>
              <a:t>In conclusion, our "</a:t>
            </a:r>
            <a:r>
              <a:rPr lang="en-US" sz="2400" i="1" dirty="0">
                <a:latin typeface="Berlin Sans FB" pitchFamily="34" charset="0"/>
              </a:rPr>
              <a:t>Space Exploration and Documentation</a:t>
            </a:r>
            <a:r>
              <a:rPr lang="en-US" sz="2400" dirty="0">
                <a:latin typeface="Berlin Sans FB" pitchFamily="34" charset="0"/>
              </a:rPr>
              <a:t>" project has ventured into the cosmic realms, unraveling the mysteries of the universe. Through meticulous experimentation and analysis, we've curated a platform that invites users to explore celestial wonders and delve into the vastness of space. The project's success lies in its ability to present captivating information, fostering curiosity and understanding about the cosmos</a:t>
            </a:r>
            <a:endParaRPr lang="en-IN" sz="24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29"/>
        <p:cNvGrpSpPr/>
        <p:nvPr/>
      </p:nvGrpSpPr>
      <p:grpSpPr>
        <a:xfrm>
          <a:off x="0" y="0"/>
          <a:ext cx="0" cy="0"/>
          <a:chOff x="0" y="0"/>
          <a:chExt cx="0" cy="0"/>
        </a:xfrm>
      </p:grpSpPr>
      <p:pic>
        <p:nvPicPr>
          <p:cNvPr id="830" name="Google Shape;830;p58"/>
          <p:cNvPicPr preferRelativeResize="0"/>
          <p:nvPr/>
        </p:nvPicPr>
        <p:blipFill rotWithShape="1">
          <a:blip r:embed="rId3">
            <a:alphaModFix/>
          </a:blip>
          <a:srcRect t="179" b="179"/>
          <a:stretch/>
        </p:blipFill>
        <p:spPr>
          <a:xfrm>
            <a:off x="7885612" y="-1890600"/>
            <a:ext cx="3573724" cy="3560899"/>
          </a:xfrm>
          <a:prstGeom prst="rect">
            <a:avLst/>
          </a:prstGeom>
          <a:noFill/>
          <a:ln>
            <a:noFill/>
          </a:ln>
          <a:effectLst>
            <a:outerShdw blurRad="628650" dist="19050" dir="5400000" algn="bl" rotWithShape="0">
              <a:schemeClr val="lt1">
                <a:alpha val="50000"/>
              </a:schemeClr>
            </a:outerShdw>
          </a:effectLst>
        </p:spPr>
      </p:pic>
      <p:sp>
        <p:nvSpPr>
          <p:cNvPr id="831" name="Google Shape;831;p58"/>
          <p:cNvSpPr txBox="1">
            <a:spLocks noGrp="1"/>
          </p:cNvSpPr>
          <p:nvPr>
            <p:ph type="subTitle" idx="3"/>
          </p:nvPr>
        </p:nvSpPr>
        <p:spPr>
          <a:xfrm>
            <a:off x="5213555" y="3539612"/>
            <a:ext cx="2448232"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Satyabrata Nayak</a:t>
            </a:r>
            <a:endParaRPr dirty="0"/>
          </a:p>
        </p:txBody>
      </p:sp>
      <p:sp>
        <p:nvSpPr>
          <p:cNvPr id="832" name="Google Shape;832;p58"/>
          <p:cNvSpPr txBox="1">
            <a:spLocks noGrp="1"/>
          </p:cNvSpPr>
          <p:nvPr>
            <p:ph type="subTitle" idx="4"/>
          </p:nvPr>
        </p:nvSpPr>
        <p:spPr>
          <a:xfrm>
            <a:off x="1776028" y="3539612"/>
            <a:ext cx="2154415"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Ritwik Sonam</a:t>
            </a:r>
            <a:endParaRPr dirty="0"/>
          </a:p>
        </p:txBody>
      </p:sp>
      <p:pic>
        <p:nvPicPr>
          <p:cNvPr id="833" name="Google Shape;833;p58"/>
          <p:cNvPicPr preferRelativeResize="0"/>
          <p:nvPr/>
        </p:nvPicPr>
        <p:blipFill>
          <a:blip r:embed="rId4"/>
          <a:srcRect t="12500" b="12500"/>
          <a:stretch/>
        </p:blipFill>
        <p:spPr>
          <a:xfrm>
            <a:off x="5213555" y="1172498"/>
            <a:ext cx="2448232" cy="2367115"/>
          </a:xfrm>
          <a:prstGeom prst="rect">
            <a:avLst/>
          </a:prstGeom>
          <a:noFill/>
          <a:ln w="9525" cap="flat" cmpd="sng">
            <a:solidFill>
              <a:schemeClr val="lt1"/>
            </a:solidFill>
            <a:prstDash val="solid"/>
            <a:round/>
            <a:headEnd type="none" w="sm" len="sm"/>
            <a:tailEnd type="none" w="sm" len="sm"/>
          </a:ln>
        </p:spPr>
      </p:pic>
      <p:pic>
        <p:nvPicPr>
          <p:cNvPr id="834" name="Google Shape;834;p58"/>
          <p:cNvPicPr preferRelativeResize="0"/>
          <p:nvPr/>
        </p:nvPicPr>
        <p:blipFill rotWithShape="1">
          <a:blip r:embed="rId5"/>
          <a:srcRect l="20391" t="3682" r="24022" b="451"/>
          <a:stretch/>
        </p:blipFill>
        <p:spPr>
          <a:xfrm>
            <a:off x="2118361" y="1249680"/>
            <a:ext cx="1516380" cy="2289932"/>
          </a:xfrm>
          <a:prstGeom prst="rect">
            <a:avLst/>
          </a:prstGeom>
          <a:noFill/>
          <a:ln w="9525" cap="flat" cmpd="sng">
            <a:solidFill>
              <a:schemeClr val="lt1"/>
            </a:solidFill>
            <a:prstDash val="solid"/>
            <a:round/>
            <a:headEnd type="none" w="sm" len="sm"/>
            <a:tailEnd type="none" w="sm" len="sm"/>
          </a:ln>
        </p:spPr>
      </p:pic>
      <p:sp>
        <p:nvSpPr>
          <p:cNvPr id="835" name="Google Shape;835;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24"/>
        <p:cNvGrpSpPr/>
        <p:nvPr/>
      </p:nvGrpSpPr>
      <p:grpSpPr>
        <a:xfrm>
          <a:off x="0" y="0"/>
          <a:ext cx="0" cy="0"/>
          <a:chOff x="0" y="0"/>
          <a:chExt cx="0" cy="0"/>
        </a:xfrm>
      </p:grpSpPr>
      <p:sp>
        <p:nvSpPr>
          <p:cNvPr id="925" name="Google Shape;925;p67"/>
          <p:cNvSpPr txBox="1">
            <a:spLocks noGrp="1"/>
          </p:cNvSpPr>
          <p:nvPr>
            <p:ph type="title"/>
          </p:nvPr>
        </p:nvSpPr>
        <p:spPr>
          <a:xfrm>
            <a:off x="713225" y="579325"/>
            <a:ext cx="4448100" cy="105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Thanks!</a:t>
            </a:r>
            <a:endParaRPr dirty="0"/>
          </a:p>
        </p:txBody>
      </p:sp>
      <p:sp>
        <p:nvSpPr>
          <p:cNvPr id="926" name="Google Shape;926;p67"/>
          <p:cNvSpPr txBox="1">
            <a:spLocks noGrp="1"/>
          </p:cNvSpPr>
          <p:nvPr>
            <p:ph type="subTitle" idx="1"/>
          </p:nvPr>
        </p:nvSpPr>
        <p:spPr>
          <a:xfrm>
            <a:off x="313175" y="1569191"/>
            <a:ext cx="4448100" cy="124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i="1" u="sng" dirty="0">
                <a:solidFill>
                  <a:srgbClr val="FFC000"/>
                </a:solidFill>
              </a:rPr>
              <a:t>OUR WEBSITES:</a:t>
            </a:r>
          </a:p>
          <a:p>
            <a:pPr marL="0" lvl="0" indent="0" algn="l" rtl="0">
              <a:spcBef>
                <a:spcPts val="0"/>
              </a:spcBef>
              <a:spcAft>
                <a:spcPts val="0"/>
              </a:spcAft>
              <a:buNone/>
            </a:pPr>
            <a:endParaRPr lang="en" sz="1800" b="1" i="1" u="sng" dirty="0">
              <a:solidFill>
                <a:srgbClr val="FFC000"/>
              </a:solidFill>
            </a:endParaRPr>
          </a:p>
          <a:p>
            <a:pPr marL="0" lvl="0" indent="0" algn="l" rtl="0">
              <a:spcBef>
                <a:spcPts val="0"/>
              </a:spcBef>
              <a:spcAft>
                <a:spcPts val="0"/>
              </a:spcAft>
              <a:buNone/>
            </a:pPr>
            <a:endParaRPr sz="1800" b="1" i="1" u="sng" dirty="0">
              <a:solidFill>
                <a:srgbClr val="FFC000"/>
              </a:solidFill>
            </a:endParaRPr>
          </a:p>
          <a:p>
            <a:pPr marL="0" lvl="0" indent="0" algn="l" rtl="0">
              <a:spcBef>
                <a:spcPts val="0"/>
              </a:spcBef>
              <a:spcAft>
                <a:spcPts val="0"/>
              </a:spcAft>
              <a:buNone/>
            </a:pPr>
            <a:r>
              <a:rPr lang="en-IN" dirty="0">
                <a:hlinkClick r:id="rId3"/>
              </a:rPr>
              <a:t>https://ritwiksonam.github.io/SpaceResearch/</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pic>
        <p:nvPicPr>
          <p:cNvPr id="939" name="Google Shape;939;p67"/>
          <p:cNvPicPr preferRelativeResize="0"/>
          <p:nvPr/>
        </p:nvPicPr>
        <p:blipFill rotWithShape="1">
          <a:blip r:embed="rId4">
            <a:alphaModFix/>
          </a:blip>
          <a:srcRect l="79" r="89"/>
          <a:stretch/>
        </p:blipFill>
        <p:spPr>
          <a:xfrm>
            <a:off x="642937" y="2951059"/>
            <a:ext cx="2648375" cy="2129190"/>
          </a:xfrm>
          <a:prstGeom prst="rect">
            <a:avLst/>
          </a:prstGeom>
          <a:noFill/>
          <a:ln>
            <a:noFill/>
          </a:ln>
          <a:effectLst>
            <a:outerShdw blurRad="485775" dist="19050" dir="5400000" algn="bl" rotWithShape="0">
              <a:schemeClr val="lt1">
                <a:alpha val="57000"/>
              </a:schemeClr>
            </a:outerShdw>
          </a:effectLst>
        </p:spPr>
      </p:pic>
      <p:grpSp>
        <p:nvGrpSpPr>
          <p:cNvPr id="940" name="Google Shape;940;p67"/>
          <p:cNvGrpSpPr/>
          <p:nvPr/>
        </p:nvGrpSpPr>
        <p:grpSpPr>
          <a:xfrm>
            <a:off x="2764798" y="-326353"/>
            <a:ext cx="6175784" cy="5681906"/>
            <a:chOff x="6114315" y="724850"/>
            <a:chExt cx="6175784" cy="5681906"/>
          </a:xfrm>
        </p:grpSpPr>
        <p:pic>
          <p:nvPicPr>
            <p:cNvPr id="941" name="Google Shape;941;p67"/>
            <p:cNvPicPr preferRelativeResize="0"/>
            <p:nvPr/>
          </p:nvPicPr>
          <p:blipFill rotWithShape="1">
            <a:blip r:embed="rId5">
              <a:alphaModFix/>
            </a:blip>
            <a:srcRect l="79" r="79"/>
            <a:stretch/>
          </p:blipFill>
          <p:spPr>
            <a:xfrm flipH="1">
              <a:off x="7595150" y="724850"/>
              <a:ext cx="4694948" cy="4702648"/>
            </a:xfrm>
            <a:prstGeom prst="rect">
              <a:avLst/>
            </a:prstGeom>
            <a:noFill/>
            <a:ln>
              <a:noFill/>
            </a:ln>
            <a:effectLst>
              <a:outerShdw blurRad="485775" dist="19050" dir="5400000" algn="bl" rotWithShape="0">
                <a:schemeClr val="lt1">
                  <a:alpha val="57000"/>
                </a:schemeClr>
              </a:outerShdw>
            </a:effectLst>
          </p:spPr>
        </p:pic>
        <p:pic>
          <p:nvPicPr>
            <p:cNvPr id="942" name="Google Shape;942;p67"/>
            <p:cNvPicPr preferRelativeResize="0"/>
            <p:nvPr/>
          </p:nvPicPr>
          <p:blipFill rotWithShape="1">
            <a:blip r:embed="rId6">
              <a:alphaModFix/>
            </a:blip>
            <a:srcRect t="179" b="179"/>
            <a:stretch/>
          </p:blipFill>
          <p:spPr>
            <a:xfrm rot="10800000">
              <a:off x="6475715" y="3878439"/>
              <a:ext cx="2537452" cy="2528317"/>
            </a:xfrm>
            <a:prstGeom prst="rect">
              <a:avLst/>
            </a:prstGeom>
            <a:noFill/>
            <a:ln>
              <a:noFill/>
            </a:ln>
            <a:effectLst>
              <a:outerShdw blurRad="914400" dist="19050" dir="5400000" algn="bl" rotWithShape="0">
                <a:schemeClr val="lt1">
                  <a:alpha val="57000"/>
                </a:schemeClr>
              </a:outerShdw>
            </a:effectLst>
          </p:spPr>
        </p:pic>
        <p:pic>
          <p:nvPicPr>
            <p:cNvPr id="943" name="Google Shape;943;p67"/>
            <p:cNvPicPr preferRelativeResize="0"/>
            <p:nvPr/>
          </p:nvPicPr>
          <p:blipFill rotWithShape="1">
            <a:blip r:embed="rId7">
              <a:alphaModFix/>
            </a:blip>
            <a:srcRect t="14996" b="14989"/>
            <a:stretch/>
          </p:blipFill>
          <p:spPr>
            <a:xfrm>
              <a:off x="6114315" y="2797780"/>
              <a:ext cx="1554500" cy="1147332"/>
            </a:xfrm>
            <a:prstGeom prst="rect">
              <a:avLst/>
            </a:prstGeom>
            <a:noFill/>
            <a:ln>
              <a:noFill/>
            </a:ln>
          </p:spPr>
        </p:pic>
      </p:grpSp>
      <p:pic>
        <p:nvPicPr>
          <p:cNvPr id="5" name="Picture 4">
            <a:extLst>
              <a:ext uri="{FF2B5EF4-FFF2-40B4-BE49-F238E27FC236}">
                <a16:creationId xmlns:a16="http://schemas.microsoft.com/office/drawing/2014/main" id="{29F9D723-6ECA-5FB4-67B0-7588E4C4BC67}"/>
              </a:ext>
            </a:extLst>
          </p:cNvPr>
          <p:cNvPicPr>
            <a:picLocks noChangeAspect="1"/>
          </p:cNvPicPr>
          <p:nvPr/>
        </p:nvPicPr>
        <p:blipFill>
          <a:blip r:embed="rId8"/>
          <a:stretch>
            <a:fillRect/>
          </a:stretch>
        </p:blipFill>
        <p:spPr>
          <a:xfrm>
            <a:off x="4083269" y="-232454"/>
            <a:ext cx="5019675" cy="451485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Aim Of The Project</a:t>
            </a:r>
            <a:endParaRPr lang="en-IN" dirty="0"/>
          </a:p>
        </p:txBody>
      </p:sp>
      <p:sp>
        <p:nvSpPr>
          <p:cNvPr id="472" name="Google Shape;472;p34"/>
          <p:cNvSpPr txBox="1"/>
          <p:nvPr/>
        </p:nvSpPr>
        <p:spPr>
          <a:xfrm>
            <a:off x="720000" y="1216124"/>
            <a:ext cx="7704000" cy="289867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tLang="zh-CN" sz="2400" i="1" dirty="0">
                <a:solidFill>
                  <a:srgbClr val="00B0F0"/>
                </a:solidFill>
                <a:cs typeface="隶书"/>
              </a:rPr>
              <a:t>The website aims to provide information and resources on various aspects of space exploration, such as history, technology, missions, discoveries, and challenges. The website also intends to inspire and educate the public about the benefits and opportunities of space exploration, as well as the risks and ethical issues involved.”</a:t>
            </a:r>
            <a:endParaRPr sz="2400" dirty="0">
              <a:solidFill>
                <a:srgbClr val="00B0F0"/>
              </a:solidFill>
              <a:latin typeface="Bellota Text"/>
              <a:ea typeface="Bellota Text"/>
              <a:cs typeface="Bellota Text"/>
              <a:sym typeface="Bellota Tex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486" name="Google Shape;486;p35"/>
          <p:cNvSpPr txBox="1">
            <a:spLocks noGrp="1"/>
          </p:cNvSpPr>
          <p:nvPr>
            <p:ph type="title" idx="7"/>
          </p:nvPr>
        </p:nvSpPr>
        <p:spPr>
          <a:xfrm>
            <a:off x="820250" y="1369412"/>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487" name="Google Shape;487;p35"/>
          <p:cNvSpPr txBox="1">
            <a:spLocks noGrp="1"/>
          </p:cNvSpPr>
          <p:nvPr>
            <p:ph type="title" idx="8"/>
          </p:nvPr>
        </p:nvSpPr>
        <p:spPr>
          <a:xfrm>
            <a:off x="820250" y="3102008"/>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488" name="Google Shape;488;p35"/>
          <p:cNvSpPr txBox="1">
            <a:spLocks noGrp="1"/>
          </p:cNvSpPr>
          <p:nvPr>
            <p:ph type="title" idx="9"/>
          </p:nvPr>
        </p:nvSpPr>
        <p:spPr>
          <a:xfrm>
            <a:off x="3519521" y="1369412"/>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a:t>
            </a:r>
            <a:endParaRPr dirty="0"/>
          </a:p>
        </p:txBody>
      </p:sp>
      <p:sp>
        <p:nvSpPr>
          <p:cNvPr id="489" name="Google Shape;489;p35"/>
          <p:cNvSpPr txBox="1">
            <a:spLocks noGrp="1"/>
          </p:cNvSpPr>
          <p:nvPr>
            <p:ph type="title" idx="13"/>
          </p:nvPr>
        </p:nvSpPr>
        <p:spPr>
          <a:xfrm>
            <a:off x="3519521" y="3102008"/>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490" name="Google Shape;490;p35"/>
          <p:cNvSpPr txBox="1">
            <a:spLocks noGrp="1"/>
          </p:cNvSpPr>
          <p:nvPr>
            <p:ph type="title" idx="14"/>
          </p:nvPr>
        </p:nvSpPr>
        <p:spPr>
          <a:xfrm>
            <a:off x="6218799" y="1259280"/>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endParaRPr dirty="0"/>
          </a:p>
        </p:txBody>
      </p:sp>
      <p:sp>
        <p:nvSpPr>
          <p:cNvPr id="491" name="Google Shape;491;p35"/>
          <p:cNvSpPr txBox="1">
            <a:spLocks noGrp="1"/>
          </p:cNvSpPr>
          <p:nvPr>
            <p:ph type="title" idx="15"/>
          </p:nvPr>
        </p:nvSpPr>
        <p:spPr>
          <a:xfrm>
            <a:off x="6218799" y="3102008"/>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
        <p:nvSpPr>
          <p:cNvPr id="492" name="Google Shape;492;p35"/>
          <p:cNvSpPr txBox="1">
            <a:spLocks noGrp="1"/>
          </p:cNvSpPr>
          <p:nvPr>
            <p:ph type="subTitle" idx="16"/>
          </p:nvPr>
        </p:nvSpPr>
        <p:spPr>
          <a:xfrm>
            <a:off x="719975" y="1869367"/>
            <a:ext cx="23055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0">
                <a:latin typeface="Sora SemiBold"/>
                <a:ea typeface="Sora SemiBold"/>
                <a:cs typeface="Sora SemiBold"/>
                <a:sym typeface="Sora SemiBold"/>
              </a:rPr>
              <a:t>Introduction</a:t>
            </a:r>
            <a:endParaRPr b="0">
              <a:latin typeface="Sora SemiBold"/>
              <a:ea typeface="Sora SemiBold"/>
              <a:cs typeface="Sora SemiBold"/>
              <a:sym typeface="Sora SemiBold"/>
            </a:endParaRPr>
          </a:p>
        </p:txBody>
      </p:sp>
      <p:sp>
        <p:nvSpPr>
          <p:cNvPr id="493" name="Google Shape;493;p35"/>
          <p:cNvSpPr txBox="1">
            <a:spLocks noGrp="1"/>
          </p:cNvSpPr>
          <p:nvPr>
            <p:ph type="subTitle" idx="17"/>
          </p:nvPr>
        </p:nvSpPr>
        <p:spPr>
          <a:xfrm>
            <a:off x="3419246" y="1869367"/>
            <a:ext cx="23055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1800" b="0" dirty="0">
                <a:solidFill>
                  <a:schemeClr val="bg1"/>
                </a:solidFill>
                <a:latin typeface="Berlin Sans FB" pitchFamily="34" charset="0"/>
              </a:rPr>
              <a:t>Literature Survey</a:t>
            </a:r>
            <a:endParaRPr b="0" dirty="0">
              <a:solidFill>
                <a:schemeClr val="bg1"/>
              </a:solidFill>
              <a:latin typeface="Sora SemiBold"/>
              <a:ea typeface="Sora SemiBold"/>
              <a:cs typeface="Sora SemiBold"/>
              <a:sym typeface="Sora SemiBold"/>
            </a:endParaRPr>
          </a:p>
        </p:txBody>
      </p:sp>
      <p:sp>
        <p:nvSpPr>
          <p:cNvPr id="494" name="Google Shape;494;p35"/>
          <p:cNvSpPr txBox="1">
            <a:spLocks noGrp="1"/>
          </p:cNvSpPr>
          <p:nvPr>
            <p:ph type="subTitle" idx="18"/>
          </p:nvPr>
        </p:nvSpPr>
        <p:spPr>
          <a:xfrm>
            <a:off x="6118493" y="2041300"/>
            <a:ext cx="2305507" cy="53715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en-IN" sz="1800" dirty="0">
              <a:solidFill>
                <a:schemeClr val="bg1"/>
              </a:solidFill>
              <a:latin typeface="Berlin Sans FB" pitchFamily="34" charset="0"/>
            </a:endParaRPr>
          </a:p>
          <a:p>
            <a:pPr marL="0" lvl="0" indent="0" algn="l" rtl="0">
              <a:spcBef>
                <a:spcPts val="0"/>
              </a:spcBef>
              <a:spcAft>
                <a:spcPts val="0"/>
              </a:spcAft>
              <a:buNone/>
            </a:pPr>
            <a:endParaRPr lang="en-IN" dirty="0">
              <a:solidFill>
                <a:schemeClr val="bg1"/>
              </a:solidFill>
              <a:latin typeface="Berlin Sans FB" pitchFamily="34" charset="0"/>
            </a:endParaRPr>
          </a:p>
          <a:p>
            <a:pPr marL="0" lvl="0" indent="0" algn="l" rtl="0">
              <a:spcBef>
                <a:spcPts val="0"/>
              </a:spcBef>
              <a:spcAft>
                <a:spcPts val="0"/>
              </a:spcAft>
              <a:buNone/>
            </a:pPr>
            <a:endParaRPr lang="en-IN" sz="1800" dirty="0">
              <a:solidFill>
                <a:schemeClr val="bg1"/>
              </a:solidFill>
              <a:latin typeface="Berlin Sans FB" pitchFamily="34" charset="0"/>
            </a:endParaRPr>
          </a:p>
          <a:p>
            <a:pPr marL="0" lvl="0" indent="0" algn="l" rtl="0">
              <a:spcBef>
                <a:spcPts val="0"/>
              </a:spcBef>
              <a:spcAft>
                <a:spcPts val="0"/>
              </a:spcAft>
              <a:buNone/>
            </a:pPr>
            <a:r>
              <a:rPr lang="en-IN" dirty="0">
                <a:solidFill>
                  <a:schemeClr val="bg1"/>
                </a:solidFill>
                <a:latin typeface="Berlin Sans FB" pitchFamily="34" charset="0"/>
              </a:rPr>
              <a:t>                                   </a:t>
            </a:r>
            <a:r>
              <a:rPr lang="en-IN" sz="1800" dirty="0">
                <a:solidFill>
                  <a:schemeClr val="bg1"/>
                </a:solidFill>
                <a:latin typeface="Berlin Sans FB" pitchFamily="34" charset="0"/>
              </a:rPr>
              <a:t>History of Space Exploration</a:t>
            </a:r>
            <a:endParaRPr dirty="0">
              <a:solidFill>
                <a:schemeClr val="bg1"/>
              </a:solidFill>
            </a:endParaRPr>
          </a:p>
        </p:txBody>
      </p:sp>
      <p:sp>
        <p:nvSpPr>
          <p:cNvPr id="495" name="Google Shape;495;p35"/>
          <p:cNvSpPr txBox="1">
            <a:spLocks noGrp="1"/>
          </p:cNvSpPr>
          <p:nvPr>
            <p:ph type="subTitle" idx="19"/>
          </p:nvPr>
        </p:nvSpPr>
        <p:spPr>
          <a:xfrm>
            <a:off x="601980" y="3733800"/>
            <a:ext cx="2423495" cy="68345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en-IN" sz="1800" b="0" dirty="0">
              <a:solidFill>
                <a:schemeClr val="bg1"/>
              </a:solidFill>
              <a:latin typeface="Berlin Sans FB" pitchFamily="34" charset="0"/>
            </a:endParaRPr>
          </a:p>
          <a:p>
            <a:pPr marL="0" lvl="0" indent="0" algn="l" rtl="0">
              <a:spcBef>
                <a:spcPts val="0"/>
              </a:spcBef>
              <a:spcAft>
                <a:spcPts val="0"/>
              </a:spcAft>
              <a:buNone/>
            </a:pPr>
            <a:endParaRPr lang="en-IN" b="0" dirty="0">
              <a:solidFill>
                <a:schemeClr val="bg1"/>
              </a:solidFill>
              <a:latin typeface="Berlin Sans FB" pitchFamily="34" charset="0"/>
            </a:endParaRPr>
          </a:p>
          <a:p>
            <a:pPr marL="0" lvl="0" indent="0" algn="l" rtl="0">
              <a:spcBef>
                <a:spcPts val="0"/>
              </a:spcBef>
              <a:spcAft>
                <a:spcPts val="0"/>
              </a:spcAft>
              <a:buNone/>
            </a:pPr>
            <a:endParaRPr lang="en-IN" sz="1800" b="0" dirty="0">
              <a:solidFill>
                <a:schemeClr val="bg1"/>
              </a:solidFill>
              <a:latin typeface="Berlin Sans FB" pitchFamily="34" charset="0"/>
            </a:endParaRPr>
          </a:p>
          <a:p>
            <a:pPr marL="0" lvl="0" indent="0" algn="l" rtl="0">
              <a:spcBef>
                <a:spcPts val="0"/>
              </a:spcBef>
              <a:spcAft>
                <a:spcPts val="0"/>
              </a:spcAft>
              <a:buNone/>
            </a:pPr>
            <a:endParaRPr lang="en-IN" b="0" dirty="0">
              <a:solidFill>
                <a:schemeClr val="bg1"/>
              </a:solidFill>
              <a:latin typeface="Berlin Sans FB" pitchFamily="34" charset="0"/>
            </a:endParaRPr>
          </a:p>
          <a:p>
            <a:pPr marL="0" lvl="0" indent="0" algn="l" rtl="0">
              <a:spcBef>
                <a:spcPts val="0"/>
              </a:spcBef>
              <a:spcAft>
                <a:spcPts val="0"/>
              </a:spcAft>
              <a:buNone/>
            </a:pPr>
            <a:endParaRPr lang="en-IN" sz="1800" b="0" dirty="0">
              <a:solidFill>
                <a:schemeClr val="bg1"/>
              </a:solidFill>
              <a:latin typeface="Berlin Sans FB" pitchFamily="34" charset="0"/>
            </a:endParaRPr>
          </a:p>
          <a:p>
            <a:pPr marL="0" lvl="0" indent="0" algn="l" rtl="0">
              <a:spcBef>
                <a:spcPts val="0"/>
              </a:spcBef>
              <a:spcAft>
                <a:spcPts val="0"/>
              </a:spcAft>
              <a:buNone/>
            </a:pPr>
            <a:endParaRPr lang="en-IN" b="0" dirty="0">
              <a:solidFill>
                <a:schemeClr val="bg1"/>
              </a:solidFill>
              <a:latin typeface="Berlin Sans FB" pitchFamily="34" charset="0"/>
            </a:endParaRPr>
          </a:p>
          <a:p>
            <a:pPr marL="0" lvl="0" indent="0" algn="l" rtl="0">
              <a:spcBef>
                <a:spcPts val="0"/>
              </a:spcBef>
              <a:spcAft>
                <a:spcPts val="0"/>
              </a:spcAft>
              <a:buNone/>
            </a:pPr>
            <a:r>
              <a:rPr lang="en-IN" b="0" dirty="0">
                <a:solidFill>
                  <a:schemeClr val="bg1"/>
                </a:solidFill>
                <a:latin typeface="Sora SemiBold"/>
                <a:ea typeface="Sora SemiBold"/>
                <a:cs typeface="Sora SemiBold"/>
                <a:sym typeface="Sora SemiBold"/>
              </a:rPr>
              <a:t>User Authentication</a:t>
            </a:r>
          </a:p>
        </p:txBody>
      </p:sp>
      <p:sp>
        <p:nvSpPr>
          <p:cNvPr id="496" name="Google Shape;496;p35"/>
          <p:cNvSpPr txBox="1">
            <a:spLocks noGrp="1"/>
          </p:cNvSpPr>
          <p:nvPr>
            <p:ph type="subTitle" idx="20"/>
          </p:nvPr>
        </p:nvSpPr>
        <p:spPr>
          <a:xfrm>
            <a:off x="3419246" y="3602030"/>
            <a:ext cx="23055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b="0" dirty="0">
                <a:solidFill>
                  <a:schemeClr val="bg1"/>
                </a:solidFill>
                <a:latin typeface="Berlin Sans FB" pitchFamily="34" charset="0"/>
                <a:ea typeface="Sora SemiBold"/>
                <a:cs typeface="Sora SemiBold"/>
                <a:sym typeface="Sora SemiBold"/>
              </a:rPr>
              <a:t>Android Application</a:t>
            </a:r>
            <a:endParaRPr b="0" dirty="0">
              <a:solidFill>
                <a:schemeClr val="bg1"/>
              </a:solidFill>
              <a:latin typeface="Sora SemiBold"/>
              <a:ea typeface="Sora SemiBold"/>
              <a:cs typeface="Sora SemiBold"/>
              <a:sym typeface="Sora SemiBold"/>
            </a:endParaRPr>
          </a:p>
        </p:txBody>
      </p:sp>
      <p:sp>
        <p:nvSpPr>
          <p:cNvPr id="497" name="Google Shape;497;p35"/>
          <p:cNvSpPr txBox="1">
            <a:spLocks noGrp="1"/>
          </p:cNvSpPr>
          <p:nvPr>
            <p:ph type="subTitle" idx="21"/>
          </p:nvPr>
        </p:nvSpPr>
        <p:spPr>
          <a:xfrm>
            <a:off x="6118524" y="3602030"/>
            <a:ext cx="23055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b="0" dirty="0">
                <a:latin typeface="Sora SemiBold"/>
                <a:ea typeface="Sora SemiBold"/>
                <a:cs typeface="Sora SemiBold"/>
                <a:sym typeface="Sora SemiBold"/>
              </a:rPr>
              <a:t>Conclusion</a:t>
            </a:r>
            <a:endParaRPr b="0" dirty="0">
              <a:latin typeface="Sora SemiBold"/>
              <a:ea typeface="Sora SemiBold"/>
              <a:cs typeface="Sora SemiBold"/>
              <a:sym typeface="Sora SemiBold"/>
            </a:endParaRPr>
          </a:p>
        </p:txBody>
      </p:sp>
      <p:pic>
        <p:nvPicPr>
          <p:cNvPr id="498" name="Google Shape;498;p35"/>
          <p:cNvPicPr preferRelativeResize="0"/>
          <p:nvPr/>
        </p:nvPicPr>
        <p:blipFill rotWithShape="1">
          <a:blip r:embed="rId3">
            <a:alphaModFix/>
          </a:blip>
          <a:srcRect t="14996" b="14989"/>
          <a:stretch/>
        </p:blipFill>
        <p:spPr>
          <a:xfrm flipH="1">
            <a:off x="1211487" y="-973112"/>
            <a:ext cx="767529" cy="566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3" name="Google Shape;503;p36"/>
          <p:cNvSpPr txBox="1">
            <a:spLocks noGrp="1"/>
          </p:cNvSpPr>
          <p:nvPr>
            <p:ph type="title"/>
          </p:nvPr>
        </p:nvSpPr>
        <p:spPr>
          <a:xfrm>
            <a:off x="926025" y="1599450"/>
            <a:ext cx="3285600" cy="104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Let’s go</a:t>
            </a:r>
            <a:endParaRPr dirty="0"/>
          </a:p>
        </p:txBody>
      </p:sp>
      <p:sp>
        <p:nvSpPr>
          <p:cNvPr id="504" name="Google Shape;504;p36"/>
          <p:cNvSpPr txBox="1">
            <a:spLocks noGrp="1"/>
          </p:cNvSpPr>
          <p:nvPr>
            <p:ph type="subTitle" idx="1"/>
          </p:nvPr>
        </p:nvSpPr>
        <p:spPr>
          <a:xfrm>
            <a:off x="926025" y="2495550"/>
            <a:ext cx="3285600" cy="104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Welcome Into Our Project</a:t>
            </a:r>
            <a:endParaRPr dirty="0"/>
          </a:p>
        </p:txBody>
      </p:sp>
      <p:pic>
        <p:nvPicPr>
          <p:cNvPr id="505" name="Google Shape;505;p36"/>
          <p:cNvPicPr preferRelativeResize="0"/>
          <p:nvPr/>
        </p:nvPicPr>
        <p:blipFill rotWithShape="1">
          <a:blip r:embed="rId3">
            <a:alphaModFix/>
          </a:blip>
          <a:srcRect t="179" b="179"/>
          <a:stretch/>
        </p:blipFill>
        <p:spPr>
          <a:xfrm>
            <a:off x="-1080762" y="3884800"/>
            <a:ext cx="2657475" cy="2647951"/>
          </a:xfrm>
          <a:prstGeom prst="rect">
            <a:avLst/>
          </a:prstGeom>
          <a:noFill/>
          <a:ln>
            <a:noFill/>
          </a:ln>
          <a:effectLst>
            <a:outerShdw blurRad="914400" dist="19050" dir="5400000" algn="bl" rotWithShape="0">
              <a:schemeClr val="lt1">
                <a:alpha val="57000"/>
              </a:schemeClr>
            </a:outerShdw>
          </a:effectLst>
        </p:spPr>
      </p:pic>
      <p:pic>
        <p:nvPicPr>
          <p:cNvPr id="506" name="Google Shape;506;p36"/>
          <p:cNvPicPr preferRelativeResize="0"/>
          <p:nvPr/>
        </p:nvPicPr>
        <p:blipFill rotWithShape="1">
          <a:blip r:embed="rId4">
            <a:alphaModFix/>
          </a:blip>
          <a:srcRect t="1085" b="1076"/>
          <a:stretch/>
        </p:blipFill>
        <p:spPr>
          <a:xfrm>
            <a:off x="5048000" y="1117663"/>
            <a:ext cx="2537450" cy="2537449"/>
          </a:xfrm>
          <a:prstGeom prst="rect">
            <a:avLst/>
          </a:prstGeom>
          <a:noFill/>
          <a:ln>
            <a:noFill/>
          </a:ln>
          <a:effectLst>
            <a:outerShdw blurRad="628650" dist="19050" dir="5400000" algn="bl" rotWithShape="0">
              <a:schemeClr val="lt1">
                <a:alpha val="50000"/>
              </a:scheme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p37"/>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sp>
        <p:nvSpPr>
          <p:cNvPr id="9" name="Title 8">
            <a:extLst>
              <a:ext uri="{FF2B5EF4-FFF2-40B4-BE49-F238E27FC236}">
                <a16:creationId xmlns:a16="http://schemas.microsoft.com/office/drawing/2014/main" id="{EFDA7643-7FFC-A764-BCB1-B827C6B15642}"/>
              </a:ext>
            </a:extLst>
          </p:cNvPr>
          <p:cNvSpPr>
            <a:spLocks noGrp="1"/>
          </p:cNvSpPr>
          <p:nvPr>
            <p:ph type="title" idx="2"/>
          </p:nvPr>
        </p:nvSpPr>
        <p:spPr/>
        <p:txBody>
          <a:bodyPr/>
          <a:lstStyle/>
          <a:p>
            <a:r>
              <a:rPr lang="en-IN" dirty="0"/>
              <a:t>01</a:t>
            </a:r>
          </a:p>
        </p:txBody>
      </p:sp>
      <p:sp>
        <p:nvSpPr>
          <p:cNvPr id="3" name="Subtitle 2">
            <a:extLst>
              <a:ext uri="{FF2B5EF4-FFF2-40B4-BE49-F238E27FC236}">
                <a16:creationId xmlns:a16="http://schemas.microsoft.com/office/drawing/2014/main" id="{B24C2047-5D41-307D-96E1-9EFA48E53AD6}"/>
              </a:ext>
            </a:extLst>
          </p:cNvPr>
          <p:cNvSpPr>
            <a:spLocks noGrp="1"/>
          </p:cNvSpPr>
          <p:nvPr>
            <p:ph type="subTitle" idx="1"/>
          </p:nvPr>
        </p:nvSpPr>
        <p:spPr/>
        <p:txBody>
          <a:bodyPr/>
          <a:lstStyle/>
          <a:p>
            <a:endParaRPr lang="en-US" dirty="0"/>
          </a:p>
          <a:p>
            <a:endParaRPr lang="en-IN" dirty="0"/>
          </a:p>
        </p:txBody>
      </p:sp>
      <p:pic>
        <p:nvPicPr>
          <p:cNvPr id="514" name="Google Shape;514;p37"/>
          <p:cNvPicPr preferRelativeResize="0"/>
          <p:nvPr/>
        </p:nvPicPr>
        <p:blipFill rotWithShape="1">
          <a:blip r:embed="rId3">
            <a:alphaModFix/>
          </a:blip>
          <a:srcRect t="14996" b="14989"/>
          <a:stretch/>
        </p:blipFill>
        <p:spPr>
          <a:xfrm>
            <a:off x="11" y="4429838"/>
            <a:ext cx="767529" cy="566500"/>
          </a:xfrm>
          <a:prstGeom prst="rect">
            <a:avLst/>
          </a:prstGeom>
          <a:noFill/>
          <a:ln>
            <a:noFill/>
          </a:ln>
        </p:spPr>
      </p:pic>
      <p:pic>
        <p:nvPicPr>
          <p:cNvPr id="515" name="Google Shape;515;p37"/>
          <p:cNvPicPr preferRelativeResize="0"/>
          <p:nvPr/>
        </p:nvPicPr>
        <p:blipFill rotWithShape="1">
          <a:blip r:embed="rId4">
            <a:alphaModFix amt="70000"/>
          </a:blip>
          <a:srcRect l="17783" r="17289" b="29681"/>
          <a:stretch/>
        </p:blipFill>
        <p:spPr>
          <a:xfrm>
            <a:off x="3431963" y="231794"/>
            <a:ext cx="767551" cy="842383"/>
          </a:xfrm>
          <a:prstGeom prst="rect">
            <a:avLst/>
          </a:prstGeom>
          <a:noFill/>
          <a:ln>
            <a:noFill/>
          </a:ln>
        </p:spPr>
      </p:pic>
      <p:grpSp>
        <p:nvGrpSpPr>
          <p:cNvPr id="516" name="Google Shape;516;p37"/>
          <p:cNvGrpSpPr/>
          <p:nvPr/>
        </p:nvGrpSpPr>
        <p:grpSpPr>
          <a:xfrm>
            <a:off x="5537252" y="1707575"/>
            <a:ext cx="4828159" cy="4519399"/>
            <a:chOff x="5537252" y="1707575"/>
            <a:chExt cx="4828159" cy="4519399"/>
          </a:xfrm>
        </p:grpSpPr>
        <p:pic>
          <p:nvPicPr>
            <p:cNvPr id="517" name="Google Shape;517;p37"/>
            <p:cNvPicPr preferRelativeResize="0"/>
            <p:nvPr/>
          </p:nvPicPr>
          <p:blipFill rotWithShape="1">
            <a:blip r:embed="rId5">
              <a:alphaModFix/>
            </a:blip>
            <a:srcRect t="179" b="179"/>
            <a:stretch/>
          </p:blipFill>
          <p:spPr>
            <a:xfrm>
              <a:off x="6791687" y="2666075"/>
              <a:ext cx="3573724" cy="3560899"/>
            </a:xfrm>
            <a:prstGeom prst="rect">
              <a:avLst/>
            </a:prstGeom>
            <a:noFill/>
            <a:ln>
              <a:noFill/>
            </a:ln>
            <a:effectLst>
              <a:outerShdw blurRad="628650" dist="19050" dir="5400000" algn="bl" rotWithShape="0">
                <a:schemeClr val="lt1">
                  <a:alpha val="50000"/>
                </a:schemeClr>
              </a:outerShdw>
            </a:effectLst>
          </p:spPr>
        </p:pic>
        <p:pic>
          <p:nvPicPr>
            <p:cNvPr id="518" name="Google Shape;518;p37"/>
            <p:cNvPicPr preferRelativeResize="0"/>
            <p:nvPr/>
          </p:nvPicPr>
          <p:blipFill rotWithShape="1">
            <a:blip r:embed="rId6">
              <a:alphaModFix/>
            </a:blip>
            <a:srcRect l="1522" r="1522"/>
            <a:stretch/>
          </p:blipFill>
          <p:spPr>
            <a:xfrm>
              <a:off x="6061375" y="1707575"/>
              <a:ext cx="2070000" cy="2070000"/>
            </a:xfrm>
            <a:prstGeom prst="rect">
              <a:avLst/>
            </a:prstGeom>
            <a:noFill/>
            <a:ln>
              <a:noFill/>
            </a:ln>
            <a:effectLst>
              <a:outerShdw blurRad="628650" dist="19050" dir="5400000" algn="bl" rotWithShape="0">
                <a:schemeClr val="lt1">
                  <a:alpha val="30000"/>
                </a:schemeClr>
              </a:outerShdw>
            </a:effectLst>
          </p:spPr>
        </p:pic>
        <p:pic>
          <p:nvPicPr>
            <p:cNvPr id="519" name="Google Shape;519;p37"/>
            <p:cNvPicPr preferRelativeResize="0"/>
            <p:nvPr/>
          </p:nvPicPr>
          <p:blipFill rotWithShape="1">
            <a:blip r:embed="rId3">
              <a:alphaModFix/>
            </a:blip>
            <a:srcRect t="14996" b="14989"/>
            <a:stretch/>
          </p:blipFill>
          <p:spPr>
            <a:xfrm>
              <a:off x="5537252" y="1768426"/>
              <a:ext cx="1554500" cy="1147332"/>
            </a:xfrm>
            <a:prstGeom prst="rect">
              <a:avLst/>
            </a:prstGeom>
            <a:noFill/>
            <a:ln>
              <a:noFill/>
            </a:ln>
          </p:spPr>
        </p:pic>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23"/>
        <p:cNvGrpSpPr/>
        <p:nvPr/>
      </p:nvGrpSpPr>
      <p:grpSpPr>
        <a:xfrm>
          <a:off x="0" y="0"/>
          <a:ext cx="0" cy="0"/>
          <a:chOff x="0" y="0"/>
          <a:chExt cx="0" cy="0"/>
        </a:xfrm>
      </p:grpSpPr>
      <p:sp>
        <p:nvSpPr>
          <p:cNvPr id="524" name="Google Shape;524;p38"/>
          <p:cNvSpPr txBox="1">
            <a:spLocks noGrp="1"/>
          </p:cNvSpPr>
          <p:nvPr>
            <p:ph type="title"/>
          </p:nvPr>
        </p:nvSpPr>
        <p:spPr>
          <a:xfrm>
            <a:off x="720000" y="842400"/>
            <a:ext cx="4294800" cy="1189500"/>
          </a:xfrm>
          <a:prstGeom prst="rect">
            <a:avLst/>
          </a:prstGeom>
        </p:spPr>
        <p:txBody>
          <a:bodyPr spcFirstLastPara="1" wrap="square" lIns="91425" tIns="91425" rIns="91425" bIns="91425" anchor="b" anchorCtr="0">
            <a:noAutofit/>
          </a:bodyPr>
          <a:lstStyle/>
          <a:p>
            <a:r>
              <a:rPr lang="en-US" sz="1200" dirty="0">
                <a:latin typeface="Berlin Sans FB" pitchFamily="34" charset="0"/>
              </a:rPr>
              <a:t>Explore the cosmos with our project, "</a:t>
            </a:r>
            <a:r>
              <a:rPr lang="en-US" sz="1200" i="1" dirty="0">
                <a:latin typeface="Berlin Sans FB" pitchFamily="34" charset="0"/>
              </a:rPr>
              <a:t>Space Exploration and Documentation</a:t>
            </a:r>
            <a:r>
              <a:rPr lang="en-US" sz="1200" dirty="0">
                <a:latin typeface="Berlin Sans FB" pitchFamily="34" charset="0"/>
              </a:rPr>
              <a:t>." Journey beyond Earth as we uncover the secrets of distant galaxies and celestial wonders. This website is your portal to a captivating exploration of the universe. Join us in this cosmic odyssey, where curiosity meets discovery.</a:t>
            </a:r>
            <a:br>
              <a:rPr lang="en-US" sz="1200" dirty="0">
                <a:latin typeface="Berlin Sans FB" pitchFamily="34" charset="0"/>
              </a:rPr>
            </a:br>
            <a:endParaRPr sz="1200" dirty="0"/>
          </a:p>
        </p:txBody>
      </p:sp>
      <p:sp>
        <p:nvSpPr>
          <p:cNvPr id="525" name="Google Shape;525;p38"/>
          <p:cNvSpPr txBox="1">
            <a:spLocks noGrp="1"/>
          </p:cNvSpPr>
          <p:nvPr>
            <p:ph type="subTitle" idx="1"/>
          </p:nvPr>
        </p:nvSpPr>
        <p:spPr>
          <a:xfrm>
            <a:off x="720000" y="2031900"/>
            <a:ext cx="4294800" cy="2269200"/>
          </a:xfrm>
          <a:prstGeom prst="rect">
            <a:avLst/>
          </a:prstGeom>
        </p:spPr>
        <p:txBody>
          <a:bodyPr spcFirstLastPara="1" wrap="square" lIns="91425" tIns="91425" rIns="91425" bIns="91425" anchor="t" anchorCtr="0">
            <a:noAutofit/>
          </a:bodyPr>
          <a:lstStyle/>
          <a:p>
            <a:pPr marL="0" indent="0">
              <a:buClr>
                <a:schemeClr val="dk1"/>
              </a:buClr>
              <a:buSzPts val="1100"/>
              <a:buNone/>
            </a:pPr>
            <a:r>
              <a:rPr lang="en-IN" b="1" dirty="0">
                <a:solidFill>
                  <a:schemeClr val="bg1"/>
                </a:solidFill>
                <a:latin typeface="MS PGothic" panose="020B0600070205080204" pitchFamily="34" charset="-128"/>
                <a:ea typeface="MS PGothic" panose="020B0600070205080204" pitchFamily="34" charset="-128"/>
              </a:rPr>
              <a:t>Space is an almost perfect vacuum, nearly void of matter and with extremely low pressure. In space, sound doesn't carry because there aren't molecules close enough together to transmit sound between them. Not quite empty, bits of gas, dust and other matter floats around "emptier" areas of the universe, while more crowded regions can host planets, stars and galaxies.</a:t>
            </a:r>
          </a:p>
          <a:p>
            <a:pPr marL="0" lvl="0" indent="0" algn="l" rtl="0">
              <a:spcBef>
                <a:spcPts val="0"/>
              </a:spcBef>
              <a:spcAft>
                <a:spcPts val="0"/>
              </a:spcAft>
              <a:buClr>
                <a:schemeClr val="dk1"/>
              </a:buClr>
              <a:buSzPts val="1100"/>
              <a:buFont typeface="Arial"/>
              <a:buNone/>
            </a:pPr>
            <a:endParaRPr lang="en-IN" b="1" dirty="0">
              <a:solidFill>
                <a:schemeClr val="bg1"/>
              </a:solidFill>
            </a:endParaRPr>
          </a:p>
        </p:txBody>
      </p:sp>
      <p:pic>
        <p:nvPicPr>
          <p:cNvPr id="526" name="Google Shape;526;p38"/>
          <p:cNvPicPr preferRelativeResize="0">
            <a:picLocks noGrp="1"/>
          </p:cNvPicPr>
          <p:nvPr>
            <p:ph type="pic" idx="2"/>
          </p:nvPr>
        </p:nvPicPr>
        <p:blipFill>
          <a:blip r:embed="rId3"/>
          <a:srcRect t="1799" b="1799"/>
          <a:stretch/>
        </p:blipFill>
        <p:spPr>
          <a:xfrm>
            <a:off x="5407600" y="281250"/>
            <a:ext cx="3432003" cy="458100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43"/>
          <p:cNvSpPr txBox="1">
            <a:spLocks noGrp="1"/>
          </p:cNvSpPr>
          <p:nvPr>
            <p:ph type="title"/>
          </p:nvPr>
        </p:nvSpPr>
        <p:spPr>
          <a:xfrm>
            <a:off x="720000" y="132457"/>
            <a:ext cx="7704000" cy="66764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Some Galaxies</a:t>
            </a:r>
            <a:endParaRPr dirty="0"/>
          </a:p>
        </p:txBody>
      </p:sp>
      <p:grpSp>
        <p:nvGrpSpPr>
          <p:cNvPr id="578" name="Google Shape;578;p43"/>
          <p:cNvGrpSpPr/>
          <p:nvPr/>
        </p:nvGrpSpPr>
        <p:grpSpPr>
          <a:xfrm>
            <a:off x="7087321" y="1675916"/>
            <a:ext cx="3001131" cy="2436009"/>
            <a:chOff x="7087321" y="1675916"/>
            <a:chExt cx="3001131" cy="2436009"/>
          </a:xfrm>
        </p:grpSpPr>
        <p:pic>
          <p:nvPicPr>
            <p:cNvPr id="579" name="Google Shape;579;p43"/>
            <p:cNvPicPr preferRelativeResize="0"/>
            <p:nvPr/>
          </p:nvPicPr>
          <p:blipFill rotWithShape="1">
            <a:blip r:embed="rId3">
              <a:alphaModFix/>
            </a:blip>
            <a:srcRect t="179" b="179"/>
            <a:stretch/>
          </p:blipFill>
          <p:spPr>
            <a:xfrm>
              <a:off x="7643642" y="1675916"/>
              <a:ext cx="2444810" cy="2436009"/>
            </a:xfrm>
            <a:prstGeom prst="rect">
              <a:avLst/>
            </a:prstGeom>
            <a:noFill/>
            <a:ln>
              <a:noFill/>
            </a:ln>
            <a:effectLst>
              <a:outerShdw blurRad="914400" dist="19050" dir="5400000" algn="bl" rotWithShape="0">
                <a:schemeClr val="lt1">
                  <a:alpha val="57000"/>
                </a:schemeClr>
              </a:outerShdw>
            </a:effectLst>
          </p:spPr>
        </p:pic>
        <p:pic>
          <p:nvPicPr>
            <p:cNvPr id="580" name="Google Shape;580;p43"/>
            <p:cNvPicPr preferRelativeResize="0"/>
            <p:nvPr/>
          </p:nvPicPr>
          <p:blipFill rotWithShape="1">
            <a:blip r:embed="rId4">
              <a:alphaModFix/>
            </a:blip>
            <a:srcRect l="79" r="89"/>
            <a:stretch/>
          </p:blipFill>
          <p:spPr>
            <a:xfrm>
              <a:off x="7087321" y="1850877"/>
              <a:ext cx="1154212" cy="1156106"/>
            </a:xfrm>
            <a:prstGeom prst="rect">
              <a:avLst/>
            </a:prstGeom>
            <a:noFill/>
            <a:ln>
              <a:noFill/>
            </a:ln>
          </p:spPr>
        </p:pic>
      </p:grpSp>
      <p:pic>
        <p:nvPicPr>
          <p:cNvPr id="15" name="Picture 14">
            <a:extLst>
              <a:ext uri="{FF2B5EF4-FFF2-40B4-BE49-F238E27FC236}">
                <a16:creationId xmlns:a16="http://schemas.microsoft.com/office/drawing/2014/main" id="{F5AE1C24-66DD-7CB7-243F-3C24C098AB8C}"/>
              </a:ext>
            </a:extLst>
          </p:cNvPr>
          <p:cNvPicPr>
            <a:picLocks noChangeAspect="1"/>
          </p:cNvPicPr>
          <p:nvPr/>
        </p:nvPicPr>
        <p:blipFill>
          <a:blip r:embed="rId5"/>
          <a:stretch>
            <a:fillRect/>
          </a:stretch>
        </p:blipFill>
        <p:spPr>
          <a:xfrm>
            <a:off x="2150269" y="871538"/>
            <a:ext cx="4258151" cy="413950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5" name="Google Shape;585;p44"/>
          <p:cNvSpPr txBox="1">
            <a:spLocks noGrp="1"/>
          </p:cNvSpPr>
          <p:nvPr>
            <p:ph type="subTitle" idx="2"/>
          </p:nvPr>
        </p:nvSpPr>
        <p:spPr>
          <a:xfrm>
            <a:off x="3385125" y="1902716"/>
            <a:ext cx="19860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extremely high temperatures</a:t>
            </a:r>
            <a:endParaRPr/>
          </a:p>
        </p:txBody>
      </p:sp>
      <p:sp>
        <p:nvSpPr>
          <p:cNvPr id="586" name="Google Shape;586;p44"/>
          <p:cNvSpPr txBox="1">
            <a:spLocks noGrp="1"/>
          </p:cNvSpPr>
          <p:nvPr>
            <p:ph type="subTitle" idx="5"/>
          </p:nvPr>
        </p:nvSpPr>
        <p:spPr>
          <a:xfrm>
            <a:off x="6050261" y="1902716"/>
            <a:ext cx="19860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587" name="Google Shape;587;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Space sciences</a:t>
            </a:r>
            <a:endParaRPr/>
          </a:p>
        </p:txBody>
      </p:sp>
      <p:sp>
        <p:nvSpPr>
          <p:cNvPr id="588" name="Google Shape;588;p44"/>
          <p:cNvSpPr txBox="1">
            <a:spLocks noGrp="1"/>
          </p:cNvSpPr>
          <p:nvPr>
            <p:ph type="subTitle" idx="1"/>
          </p:nvPr>
        </p:nvSpPr>
        <p:spPr>
          <a:xfrm>
            <a:off x="719989" y="1902716"/>
            <a:ext cx="19860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589" name="Google Shape;589;p44"/>
          <p:cNvSpPr txBox="1">
            <a:spLocks noGrp="1"/>
          </p:cNvSpPr>
          <p:nvPr>
            <p:ph type="subTitle" idx="3"/>
          </p:nvPr>
        </p:nvSpPr>
        <p:spPr>
          <a:xfrm>
            <a:off x="719989" y="3339254"/>
            <a:ext cx="19860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590" name="Google Shape;590;p44"/>
          <p:cNvSpPr txBox="1">
            <a:spLocks noGrp="1"/>
          </p:cNvSpPr>
          <p:nvPr>
            <p:ph type="subTitle" idx="4"/>
          </p:nvPr>
        </p:nvSpPr>
        <p:spPr>
          <a:xfrm>
            <a:off x="3385125" y="3339254"/>
            <a:ext cx="19860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591" name="Google Shape;591;p44"/>
          <p:cNvSpPr txBox="1">
            <a:spLocks noGrp="1"/>
          </p:cNvSpPr>
          <p:nvPr>
            <p:ph type="subTitle" idx="6"/>
          </p:nvPr>
        </p:nvSpPr>
        <p:spPr>
          <a:xfrm>
            <a:off x="6050261" y="3339254"/>
            <a:ext cx="19860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592" name="Google Shape;592;p44"/>
          <p:cNvSpPr txBox="1">
            <a:spLocks noGrp="1"/>
          </p:cNvSpPr>
          <p:nvPr>
            <p:ph type="subTitle" idx="7"/>
          </p:nvPr>
        </p:nvSpPr>
        <p:spPr>
          <a:xfrm>
            <a:off x="720889" y="1562537"/>
            <a:ext cx="1984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Solar System</a:t>
            </a:r>
            <a:endParaRPr/>
          </a:p>
        </p:txBody>
      </p:sp>
      <p:sp>
        <p:nvSpPr>
          <p:cNvPr id="593" name="Google Shape;593;p44"/>
          <p:cNvSpPr txBox="1">
            <a:spLocks noGrp="1"/>
          </p:cNvSpPr>
          <p:nvPr>
            <p:ph type="subTitle" idx="8"/>
          </p:nvPr>
        </p:nvSpPr>
        <p:spPr>
          <a:xfrm>
            <a:off x="3385125" y="1562537"/>
            <a:ext cx="1984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Sun</a:t>
            </a:r>
            <a:endParaRPr/>
          </a:p>
        </p:txBody>
      </p:sp>
      <p:sp>
        <p:nvSpPr>
          <p:cNvPr id="594" name="Google Shape;594;p44"/>
          <p:cNvSpPr txBox="1">
            <a:spLocks noGrp="1"/>
          </p:cNvSpPr>
          <p:nvPr>
            <p:ph type="subTitle" idx="9"/>
          </p:nvPr>
        </p:nvSpPr>
        <p:spPr>
          <a:xfrm>
            <a:off x="6050261" y="1562537"/>
            <a:ext cx="1984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Planets</a:t>
            </a:r>
            <a:endParaRPr/>
          </a:p>
        </p:txBody>
      </p:sp>
      <p:sp>
        <p:nvSpPr>
          <p:cNvPr id="595" name="Google Shape;595;p44"/>
          <p:cNvSpPr txBox="1">
            <a:spLocks noGrp="1"/>
          </p:cNvSpPr>
          <p:nvPr>
            <p:ph type="subTitle" idx="13"/>
          </p:nvPr>
        </p:nvSpPr>
        <p:spPr>
          <a:xfrm>
            <a:off x="720889" y="2999051"/>
            <a:ext cx="1984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Moons</a:t>
            </a:r>
            <a:endParaRPr/>
          </a:p>
        </p:txBody>
      </p:sp>
      <p:sp>
        <p:nvSpPr>
          <p:cNvPr id="596" name="Google Shape;596;p44"/>
          <p:cNvSpPr txBox="1">
            <a:spLocks noGrp="1"/>
          </p:cNvSpPr>
          <p:nvPr>
            <p:ph type="subTitle" idx="14"/>
          </p:nvPr>
        </p:nvSpPr>
        <p:spPr>
          <a:xfrm>
            <a:off x="3385125" y="2999051"/>
            <a:ext cx="1984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Stars</a:t>
            </a:r>
            <a:endParaRPr/>
          </a:p>
        </p:txBody>
      </p:sp>
      <p:sp>
        <p:nvSpPr>
          <p:cNvPr id="597" name="Google Shape;597;p44"/>
          <p:cNvSpPr txBox="1">
            <a:spLocks noGrp="1"/>
          </p:cNvSpPr>
          <p:nvPr>
            <p:ph type="subTitle" idx="15"/>
          </p:nvPr>
        </p:nvSpPr>
        <p:spPr>
          <a:xfrm>
            <a:off x="6050261" y="2999051"/>
            <a:ext cx="1984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Galaxies</a:t>
            </a:r>
            <a:endParaRPr/>
          </a:p>
        </p:txBody>
      </p:sp>
    </p:spTree>
  </p:cSld>
  <p:clrMapOvr>
    <a:masterClrMapping/>
  </p:clrMapOvr>
</p:sld>
</file>

<file path=ppt/theme/theme1.xml><?xml version="1.0" encoding="utf-8"?>
<a:theme xmlns:a="http://schemas.openxmlformats.org/drawingml/2006/main" name="Earth and Space Sciences - Science - 8th grade by Slidesgo">
  <a:themeElements>
    <a:clrScheme name="Simple Light">
      <a:dk1>
        <a:srgbClr val="000034"/>
      </a:dk1>
      <a:lt1>
        <a:srgbClr val="F8F8F8"/>
      </a:lt1>
      <a:dk2>
        <a:srgbClr val="00217C"/>
      </a:dk2>
      <a:lt2>
        <a:srgbClr val="045BD6"/>
      </a:lt2>
      <a:accent1>
        <a:srgbClr val="340E75"/>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0E88CCDA-9412-49AC-9EBD-12D7F415D5A9}">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142</TotalTime>
  <Words>1148</Words>
  <Application>Microsoft Office PowerPoint</Application>
  <PresentationFormat>On-screen Show (16:9)</PresentationFormat>
  <Paragraphs>93</Paragraphs>
  <Slides>25</Slides>
  <Notes>22</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25</vt:i4>
      </vt:variant>
    </vt:vector>
  </HeadingPairs>
  <TitlesOfParts>
    <vt:vector size="40" baseType="lpstr">
      <vt:lpstr>隶书</vt:lpstr>
      <vt:lpstr>Anaheim</vt:lpstr>
      <vt:lpstr>Arial</vt:lpstr>
      <vt:lpstr>Sora SemiBold</vt:lpstr>
      <vt:lpstr>Berlin Sans FB</vt:lpstr>
      <vt:lpstr>MS PGothic</vt:lpstr>
      <vt:lpstr>Bellota Text Light</vt:lpstr>
      <vt:lpstr>Wingdings</vt:lpstr>
      <vt:lpstr>Nunito Light</vt:lpstr>
      <vt:lpstr>Lato Light</vt:lpstr>
      <vt:lpstr>Bellota Text</vt:lpstr>
      <vt:lpstr>Segoe UI Variable Small Semibol</vt:lpstr>
      <vt:lpstr>DM Sans</vt:lpstr>
      <vt:lpstr>Söhne</vt:lpstr>
      <vt:lpstr>Earth and Space Sciences - Science - 8th grade by Slidesgo</vt:lpstr>
      <vt:lpstr>Gita Autonomous College , BBSR </vt:lpstr>
      <vt:lpstr>Space Exploration And Documentation</vt:lpstr>
      <vt:lpstr>Aim Of The Project</vt:lpstr>
      <vt:lpstr>Table of contents</vt:lpstr>
      <vt:lpstr>Let’s go</vt:lpstr>
      <vt:lpstr>Introduction</vt:lpstr>
      <vt:lpstr>Explore the cosmos with our project, "Space Exploration and Documentation." Journey beyond Earth as we uncover the secrets of distant galaxies and celestial wonders. This website is your portal to a captivating exploration of the universe. Join us in this cosmic odyssey, where curiosity meets discovery. </vt:lpstr>
      <vt:lpstr>Some Galaxies</vt:lpstr>
      <vt:lpstr>Space sciences</vt:lpstr>
      <vt:lpstr>02</vt:lpstr>
      <vt:lpstr>Founded by:-Neil deGrasse Tyson</vt:lpstr>
      <vt:lpstr>Review recent missions and projects in space exploration, such as NASA missions, ISRO , and JAXA research. Discuss advancements in technology, such as spacecraft design, propulsion systems, and instrumentation.  Summarize the key scientific discoveries made through space exploration, such as the discovery of exoplanets, insights into the origins of the universe, and the search for life beyond Earth. </vt:lpstr>
      <vt:lpstr>03</vt:lpstr>
      <vt:lpstr>The Copernican Revolution (16th Century): Nicolaus Copernicus proposed a heliocentric model of the solar system, challenging the geocentric view that the Earth was the center of the universe. This laid the foundation for modern astronomy.  The Scientific Revolution (17th Century):  Scientists like Johannes Kepler and Galileo Galilei made groundbreaking discoveries about the motion of planets and the nature of the universe, using telescopes to observe the night sky.  The Space Age Begins (20th Century): 1957: The Soviet Union launched Sputnik 1, the first artificial satellite, marking the beginning of the space age. 1961: Yuri Gagarin became the first human to travel into space, orbiting the Earth aboard Vostok 1. 1969: NASA's Apollo 11 mission successfully landed astronauts Neil Armstrong and Buzz Aldrin on the moon, making Armstrong the first human to set foot on the lunar surface.  Space Exploration Continues (Late 20th Century - Present): Space Probes: Numerous unmanned space probes have been sent to explore the planets, moons, and asteroids of our solar system, providing valuable data and images. Space Stations: The International Space Station (ISS), launched in 1998, serves as a research laboratory where astronauts conduct experiments in microgravity. Mars Exploration: Several missions have been sent to Mars to study its surface and search for signs of past life, with the ultimate goal of sending humans to the red planet. </vt:lpstr>
      <vt:lpstr>Top 3 space exploration centers</vt:lpstr>
      <vt:lpstr>04</vt:lpstr>
      <vt:lpstr>A login tab typically refers to a user interface element on a website or application that allows users to sign in to their accounts. The login tab is often located prominently on the homepage or at the top of the screen and usually consists of a text field for entering a username or email address and a password field for entering a password.</vt:lpstr>
      <vt:lpstr>Once users enter their credentials and click the "Login" button, the system verifies their information and, if correct, grants them access to their account. If the credentials are incorrect, an error message is usually displayed, prompting users to try again.</vt:lpstr>
      <vt:lpstr>If u Want to create a Account , then click on Sign up button which is given below the login Button</vt:lpstr>
      <vt:lpstr>05</vt:lpstr>
      <vt:lpstr>For mobile app development, you'll need to choose a platform (iOS, Android, or both) and a development approach (native, hybrid, or cross-platform). Here's a general overview: Platform: Decide whether you want to develop for iOS, Android, or both. Each platform has its own programming languages (Swift or Objective-C for iOS, Java or Kotlin for Android) and development environments (Xcode for iOS, Android Studio for Android). Development Approach: Native: Develop separate apps for each platform using their native languages and APIs. Provides the best performance and access to all platform features but requires more resources. Hybrid: Use web technologies (HTML, CSS, JavaScript) wrapped in a native container. Allows for faster development and code reuse but may have performance limitations. </vt:lpstr>
      <vt:lpstr>06</vt:lpstr>
      <vt:lpstr>In conclusion, our "Space Exploration and Documentation" project has ventured into the cosmic realms, unraveling the mysteries of the universe. Through meticulous experimentation and analysis, we've curated a platform that invites users to explore celestial wonders and delve into the vastness of space. The project's success lies in its ability to present captivating information, fostering curiosity and understanding about the cosmos</vt:lpstr>
      <vt:lpstr>Our team</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Gita Autonomous College , BBSR </dc:title>
  <cp:lastModifiedBy>🎀𝓢atyabrata 𝓝ayak🎀</cp:lastModifiedBy>
  <cp:revision>10</cp:revision>
  <dcterms:modified xsi:type="dcterms:W3CDTF">2024-02-26T05:47:44Z</dcterms:modified>
</cp:coreProperties>
</file>